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270" r:id="rId3"/>
    <p:sldId id="271" r:id="rId4"/>
    <p:sldId id="258" r:id="rId5"/>
    <p:sldId id="259" r:id="rId6"/>
    <p:sldId id="260" r:id="rId7"/>
    <p:sldId id="261" r:id="rId8"/>
    <p:sldId id="272" r:id="rId9"/>
    <p:sldId id="263" r:id="rId10"/>
    <p:sldId id="265" r:id="rId11"/>
    <p:sldId id="267" r:id="rId12"/>
    <p:sldId id="273" r:id="rId13"/>
    <p:sldId id="268" r:id="rId14"/>
    <p:sldId id="269" r:id="rId15"/>
    <p:sldId id="274"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CC0000"/>
    <a:srgbClr val="FFCC00"/>
    <a:srgbClr val="0000FF"/>
    <a:srgbClr val="FF6600"/>
    <a:srgbClr val="33CC33"/>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5122" name="Group 2"/>
          <p:cNvGrpSpPr>
            <a:grpSpLocks/>
          </p:cNvGrpSpPr>
          <p:nvPr/>
        </p:nvGrpSpPr>
        <p:grpSpPr bwMode="auto">
          <a:xfrm>
            <a:off x="0" y="3902075"/>
            <a:ext cx="3400425" cy="2949575"/>
            <a:chOff x="0" y="2458"/>
            <a:chExt cx="2142" cy="1858"/>
          </a:xfrm>
        </p:grpSpPr>
        <p:sp>
          <p:nvSpPr>
            <p:cNvPr id="5123"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124"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endParaRPr lang="ru-RU"/>
            </a:p>
          </p:txBody>
        </p:sp>
        <p:sp>
          <p:nvSpPr>
            <p:cNvPr id="5125"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126"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5127"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sp>
          <p:nvSpPr>
            <p:cNvPr id="5128"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endParaRPr lang="ru-RU"/>
            </a:p>
          </p:txBody>
        </p:sp>
        <p:sp>
          <p:nvSpPr>
            <p:cNvPr id="5129"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grpSp>
      <p:sp>
        <p:nvSpPr>
          <p:cNvPr id="5130" name="Rectangle 10"/>
          <p:cNvSpPr>
            <a:spLocks noGrp="1" noChangeArrowheads="1"/>
          </p:cNvSpPr>
          <p:nvPr>
            <p:ph type="ctrTitle" sz="quarter"/>
          </p:nvPr>
        </p:nvSpPr>
        <p:spPr>
          <a:xfrm>
            <a:off x="685800" y="1873250"/>
            <a:ext cx="7772400" cy="1555750"/>
          </a:xfrm>
        </p:spPr>
        <p:txBody>
          <a:bodyPr/>
          <a:lstStyle>
            <a:lvl1pPr>
              <a:defRPr sz="4800"/>
            </a:lvl1pPr>
          </a:lstStyle>
          <a:p>
            <a:r>
              <a:rPr lang="ru-RU"/>
              <a:t>Образец заголовка</a:t>
            </a:r>
          </a:p>
        </p:txBody>
      </p:sp>
      <p:sp>
        <p:nvSpPr>
          <p:cNvPr id="5131" name="Rectangle 1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5132" name="Rectangle 12"/>
          <p:cNvSpPr>
            <a:spLocks noGrp="1" noChangeArrowheads="1"/>
          </p:cNvSpPr>
          <p:nvPr>
            <p:ph type="dt" sz="quarter" idx="2"/>
          </p:nvPr>
        </p:nvSpPr>
        <p:spPr/>
        <p:txBody>
          <a:bodyPr/>
          <a:lstStyle>
            <a:lvl1pPr>
              <a:defRPr/>
            </a:lvl1pPr>
          </a:lstStyle>
          <a:p>
            <a:endParaRPr lang="ru-RU"/>
          </a:p>
        </p:txBody>
      </p:sp>
      <p:sp>
        <p:nvSpPr>
          <p:cNvPr id="5133" name="Rectangle 13"/>
          <p:cNvSpPr>
            <a:spLocks noGrp="1" noChangeArrowheads="1"/>
          </p:cNvSpPr>
          <p:nvPr>
            <p:ph type="ftr" sz="quarter" idx="3"/>
          </p:nvPr>
        </p:nvSpPr>
        <p:spPr/>
        <p:txBody>
          <a:bodyPr/>
          <a:lstStyle>
            <a:lvl1pPr>
              <a:defRPr/>
            </a:lvl1pPr>
          </a:lstStyle>
          <a:p>
            <a:endParaRPr lang="ru-RU"/>
          </a:p>
        </p:txBody>
      </p:sp>
      <p:sp>
        <p:nvSpPr>
          <p:cNvPr id="5134" name="Rectangle 14"/>
          <p:cNvSpPr>
            <a:spLocks noGrp="1" noChangeArrowheads="1"/>
          </p:cNvSpPr>
          <p:nvPr>
            <p:ph type="sldNum" sz="quarter" idx="4"/>
          </p:nvPr>
        </p:nvSpPr>
        <p:spPr/>
        <p:txBody>
          <a:bodyPr/>
          <a:lstStyle>
            <a:lvl1pPr>
              <a:defRPr/>
            </a:lvl1pPr>
          </a:lstStyle>
          <a:p>
            <a:fld id="{466F7662-22C4-410D-AC47-5658ED16B1C7}" type="slidenum">
              <a:rPr lang="ru-RU"/>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67BA5A28-C9CB-430C-ACB8-56932F5E1876}"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9987A635-0554-4EB4-943B-77B943E5780C}"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42B05B2-01C1-4651-AFBF-CDD4439E24A9}"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03925AD-03DB-4379-8FE1-3F44B5E2DE3A}"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24C18C8-FE4B-4D69-BADD-C8C452718C7B}"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05691C57-CAE6-434D-B254-797959C6C99A}"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72B8F1EB-D1E5-4182-A562-2FB5AD6A5201}"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A632F82D-8F7D-47C3-A3BF-5B0E75E8DE7C}"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29990C7C-A855-493E-A1AD-2A7F7D66323E}"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5234B4B0-1348-4E37-B40E-76B1667A50AB}"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0" y="3902075"/>
            <a:ext cx="3400425" cy="2949575"/>
            <a:chOff x="0" y="2458"/>
            <a:chExt cx="2142" cy="1858"/>
          </a:xfrm>
        </p:grpSpPr>
        <p:sp>
          <p:nvSpPr>
            <p:cNvPr id="4099" name="Freeform 3"/>
            <p:cNvSpPr>
              <a:spLocks/>
            </p:cNvSpPr>
            <p:nvPr/>
          </p:nvSpPr>
          <p:spPr bwMode="ltGray">
            <a:xfrm>
              <a:off x="0" y="2508"/>
              <a:ext cx="2142" cy="1804"/>
            </a:xfrm>
            <a:custGeom>
              <a:avLst/>
              <a:gdLst/>
              <a:ahLst/>
              <a:cxnLst>
                <a:cxn ang="0">
                  <a:pos x="329" y="66"/>
                </a:cxn>
                <a:cxn ang="0">
                  <a:pos x="161" y="30"/>
                </a:cxn>
                <a:cxn ang="0">
                  <a:pos x="0" y="0"/>
                </a:cxn>
                <a:cxn ang="0">
                  <a:pos x="0" y="12"/>
                </a:cxn>
                <a:cxn ang="0">
                  <a:pos x="161" y="42"/>
                </a:cxn>
                <a:cxn ang="0">
                  <a:pos x="323" y="78"/>
                </a:cxn>
                <a:cxn ang="0">
                  <a:pos x="556" y="150"/>
                </a:cxn>
                <a:cxn ang="0">
                  <a:pos x="777" y="245"/>
                </a:cxn>
                <a:cxn ang="0">
                  <a:pos x="993" y="365"/>
                </a:cxn>
                <a:cxn ang="0">
                  <a:pos x="1196" y="503"/>
                </a:cxn>
                <a:cxn ang="0">
                  <a:pos x="1381" y="653"/>
                </a:cxn>
                <a:cxn ang="0">
                  <a:pos x="1555" y="827"/>
                </a:cxn>
                <a:cxn ang="0">
                  <a:pos x="1710" y="1019"/>
                </a:cxn>
                <a:cxn ang="0">
                  <a:pos x="1854" y="1229"/>
                </a:cxn>
                <a:cxn ang="0">
                  <a:pos x="1937" y="1366"/>
                </a:cxn>
                <a:cxn ang="0">
                  <a:pos x="2009" y="1510"/>
                </a:cxn>
                <a:cxn ang="0">
                  <a:pos x="2069" y="1654"/>
                </a:cxn>
                <a:cxn ang="0">
                  <a:pos x="2123" y="1804"/>
                </a:cxn>
                <a:cxn ang="0">
                  <a:pos x="2135" y="1804"/>
                </a:cxn>
                <a:cxn ang="0">
                  <a:pos x="2081" y="1654"/>
                </a:cxn>
                <a:cxn ang="0">
                  <a:pos x="2021" y="1510"/>
                </a:cxn>
                <a:cxn ang="0">
                  <a:pos x="1949" y="1366"/>
                </a:cxn>
                <a:cxn ang="0">
                  <a:pos x="1866" y="1223"/>
                </a:cxn>
                <a:cxn ang="0">
                  <a:pos x="1722" y="1013"/>
                </a:cxn>
                <a:cxn ang="0">
                  <a:pos x="1561" y="821"/>
                </a:cxn>
                <a:cxn ang="0">
                  <a:pos x="1387" y="647"/>
                </a:cxn>
                <a:cxn ang="0">
                  <a:pos x="1202" y="491"/>
                </a:cxn>
                <a:cxn ang="0">
                  <a:pos x="999" y="353"/>
                </a:cxn>
                <a:cxn ang="0">
                  <a:pos x="783" y="239"/>
                </a:cxn>
                <a:cxn ang="0">
                  <a:pos x="562" y="138"/>
                </a:cxn>
                <a:cxn ang="0">
                  <a:pos x="329" y="66"/>
                </a:cxn>
                <a:cxn ang="0">
                  <a:pos x="329" y="66"/>
                </a:cxn>
              </a:cxnLst>
              <a:rect l="0" t="0" r="r" b="b"/>
              <a:pathLst>
                <a:path w="2135" h="1804">
                  <a:moveTo>
                    <a:pt x="329" y="66"/>
                  </a:moveTo>
                  <a:lnTo>
                    <a:pt x="161" y="30"/>
                  </a:lnTo>
                  <a:lnTo>
                    <a:pt x="0" y="0"/>
                  </a:lnTo>
                  <a:lnTo>
                    <a:pt x="0" y="12"/>
                  </a:lnTo>
                  <a:lnTo>
                    <a:pt x="161" y="42"/>
                  </a:lnTo>
                  <a:lnTo>
                    <a:pt x="323" y="78"/>
                  </a:lnTo>
                  <a:lnTo>
                    <a:pt x="556" y="150"/>
                  </a:lnTo>
                  <a:lnTo>
                    <a:pt x="777" y="245"/>
                  </a:lnTo>
                  <a:lnTo>
                    <a:pt x="993" y="365"/>
                  </a:lnTo>
                  <a:lnTo>
                    <a:pt x="1196" y="503"/>
                  </a:lnTo>
                  <a:lnTo>
                    <a:pt x="1381" y="653"/>
                  </a:lnTo>
                  <a:lnTo>
                    <a:pt x="1555" y="827"/>
                  </a:lnTo>
                  <a:lnTo>
                    <a:pt x="1710" y="1019"/>
                  </a:lnTo>
                  <a:lnTo>
                    <a:pt x="1854" y="1229"/>
                  </a:lnTo>
                  <a:lnTo>
                    <a:pt x="1937" y="1366"/>
                  </a:lnTo>
                  <a:lnTo>
                    <a:pt x="2009" y="1510"/>
                  </a:lnTo>
                  <a:lnTo>
                    <a:pt x="2069" y="1654"/>
                  </a:lnTo>
                  <a:lnTo>
                    <a:pt x="2123" y="1804"/>
                  </a:lnTo>
                  <a:lnTo>
                    <a:pt x="2135" y="1804"/>
                  </a:lnTo>
                  <a:lnTo>
                    <a:pt x="2081" y="1654"/>
                  </a:lnTo>
                  <a:lnTo>
                    <a:pt x="2021" y="1510"/>
                  </a:lnTo>
                  <a:lnTo>
                    <a:pt x="1949" y="1366"/>
                  </a:lnTo>
                  <a:lnTo>
                    <a:pt x="1866" y="1223"/>
                  </a:lnTo>
                  <a:lnTo>
                    <a:pt x="1722" y="1013"/>
                  </a:lnTo>
                  <a:lnTo>
                    <a:pt x="1561" y="821"/>
                  </a:lnTo>
                  <a:lnTo>
                    <a:pt x="1387" y="647"/>
                  </a:lnTo>
                  <a:lnTo>
                    <a:pt x="1202" y="491"/>
                  </a:lnTo>
                  <a:lnTo>
                    <a:pt x="999" y="353"/>
                  </a:lnTo>
                  <a:lnTo>
                    <a:pt x="783" y="239"/>
                  </a:lnTo>
                  <a:lnTo>
                    <a:pt x="562" y="138"/>
                  </a:lnTo>
                  <a:lnTo>
                    <a:pt x="329" y="66"/>
                  </a:lnTo>
                  <a:lnTo>
                    <a:pt x="329" y="66"/>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4100" name="Freeform 4"/>
            <p:cNvSpPr>
              <a:spLocks/>
            </p:cNvSpPr>
            <p:nvPr/>
          </p:nvSpPr>
          <p:spPr bwMode="hidden">
            <a:xfrm>
              <a:off x="0" y="2458"/>
              <a:ext cx="1854" cy="1858"/>
            </a:xfrm>
            <a:custGeom>
              <a:avLst/>
              <a:gdLst/>
              <a:ahLst/>
              <a:cxnLst>
                <a:cxn ang="0">
                  <a:pos x="1854" y="1858"/>
                </a:cxn>
                <a:cxn ang="0">
                  <a:pos x="0" y="1858"/>
                </a:cxn>
                <a:cxn ang="0">
                  <a:pos x="0" y="0"/>
                </a:cxn>
                <a:cxn ang="0">
                  <a:pos x="1854" y="1858"/>
                </a:cxn>
                <a:cxn ang="0">
                  <a:pos x="1854" y="1858"/>
                </a:cxn>
              </a:cxnLst>
              <a:rect l="0" t="0" r="r" b="b"/>
              <a:pathLst>
                <a:path w="1854" h="1858">
                  <a:moveTo>
                    <a:pt x="1854" y="1858"/>
                  </a:moveTo>
                  <a:lnTo>
                    <a:pt x="0" y="1858"/>
                  </a:lnTo>
                  <a:lnTo>
                    <a:pt x="0" y="0"/>
                  </a:lnTo>
                  <a:lnTo>
                    <a:pt x="1854" y="1858"/>
                  </a:lnTo>
                  <a:lnTo>
                    <a:pt x="1854" y="1858"/>
                  </a:lnTo>
                  <a:close/>
                </a:path>
              </a:pathLst>
            </a:custGeom>
            <a:gradFill rotWithShape="0">
              <a:gsLst>
                <a:gs pos="0">
                  <a:schemeClr val="bg2"/>
                </a:gs>
                <a:gs pos="50000">
                  <a:schemeClr val="bg1"/>
                </a:gs>
                <a:gs pos="100000">
                  <a:schemeClr val="bg2"/>
                </a:gs>
              </a:gsLst>
              <a:lin ang="18900000" scaled="1"/>
            </a:gradFill>
            <a:ln w="9525">
              <a:noFill/>
              <a:round/>
              <a:headEnd/>
              <a:tailEnd/>
            </a:ln>
          </p:spPr>
          <p:txBody>
            <a:bodyPr/>
            <a:lstStyle/>
            <a:p>
              <a:endParaRPr lang="ru-RU"/>
            </a:p>
          </p:txBody>
        </p:sp>
        <p:sp>
          <p:nvSpPr>
            <p:cNvPr id="4101" name="Freeform 5"/>
            <p:cNvSpPr>
              <a:spLocks/>
            </p:cNvSpPr>
            <p:nvPr/>
          </p:nvSpPr>
          <p:spPr bwMode="ltGray">
            <a:xfrm>
              <a:off x="0" y="2735"/>
              <a:ext cx="1745" cy="1577"/>
            </a:xfrm>
            <a:custGeom>
              <a:avLst/>
              <a:gdLst/>
              <a:ahLst/>
              <a:cxnLst>
                <a:cxn ang="0">
                  <a:pos x="1640" y="1377"/>
                </a:cxn>
                <a:cxn ang="0">
                  <a:pos x="1692" y="1479"/>
                </a:cxn>
                <a:cxn ang="0">
                  <a:pos x="1732" y="1577"/>
                </a:cxn>
                <a:cxn ang="0">
                  <a:pos x="1745" y="1577"/>
                </a:cxn>
                <a:cxn ang="0">
                  <a:pos x="1703" y="1469"/>
                </a:cxn>
                <a:cxn ang="0">
                  <a:pos x="1649" y="1367"/>
                </a:cxn>
                <a:cxn ang="0">
                  <a:pos x="1535" y="1157"/>
                </a:cxn>
                <a:cxn ang="0">
                  <a:pos x="1395" y="951"/>
                </a:cxn>
                <a:cxn ang="0">
                  <a:pos x="1236" y="756"/>
                </a:cxn>
                <a:cxn ang="0">
                  <a:pos x="1061" y="582"/>
                </a:cxn>
                <a:cxn ang="0">
                  <a:pos x="876" y="426"/>
                </a:cxn>
                <a:cxn ang="0">
                  <a:pos x="672" y="294"/>
                </a:cxn>
                <a:cxn ang="0">
                  <a:pos x="455" y="174"/>
                </a:cxn>
                <a:cxn ang="0">
                  <a:pos x="234" y="78"/>
                </a:cxn>
                <a:cxn ang="0">
                  <a:pos x="0" y="0"/>
                </a:cxn>
                <a:cxn ang="0">
                  <a:pos x="0" y="12"/>
                </a:cxn>
                <a:cxn ang="0">
                  <a:pos x="222" y="89"/>
                </a:cxn>
                <a:cxn ang="0">
                  <a:pos x="446" y="185"/>
                </a:cxn>
                <a:cxn ang="0">
                  <a:pos x="662" y="305"/>
                </a:cxn>
                <a:cxn ang="0">
                  <a:pos x="866" y="437"/>
                </a:cxn>
                <a:cxn ang="0">
                  <a:pos x="1052" y="593"/>
                </a:cxn>
                <a:cxn ang="0">
                  <a:pos x="1226" y="767"/>
                </a:cxn>
                <a:cxn ang="0">
                  <a:pos x="1385" y="960"/>
                </a:cxn>
                <a:cxn ang="0">
                  <a:pos x="1526" y="1167"/>
                </a:cxn>
                <a:cxn ang="0">
                  <a:pos x="1640" y="1377"/>
                </a:cxn>
              </a:cxnLst>
              <a:rect l="0" t="0" r="r" b="b"/>
              <a:pathLst>
                <a:path w="1745" h="1577">
                  <a:moveTo>
                    <a:pt x="1640" y="1377"/>
                  </a:moveTo>
                  <a:lnTo>
                    <a:pt x="1692" y="1479"/>
                  </a:lnTo>
                  <a:lnTo>
                    <a:pt x="1732" y="1577"/>
                  </a:lnTo>
                  <a:lnTo>
                    <a:pt x="1745" y="1577"/>
                  </a:lnTo>
                  <a:lnTo>
                    <a:pt x="1703" y="1469"/>
                  </a:lnTo>
                  <a:lnTo>
                    <a:pt x="1649" y="1367"/>
                  </a:lnTo>
                  <a:lnTo>
                    <a:pt x="1535" y="1157"/>
                  </a:lnTo>
                  <a:lnTo>
                    <a:pt x="1395" y="951"/>
                  </a:lnTo>
                  <a:lnTo>
                    <a:pt x="1236" y="756"/>
                  </a:lnTo>
                  <a:lnTo>
                    <a:pt x="1061" y="582"/>
                  </a:lnTo>
                  <a:lnTo>
                    <a:pt x="876" y="426"/>
                  </a:lnTo>
                  <a:lnTo>
                    <a:pt x="672" y="294"/>
                  </a:lnTo>
                  <a:lnTo>
                    <a:pt x="455" y="174"/>
                  </a:lnTo>
                  <a:lnTo>
                    <a:pt x="234" y="78"/>
                  </a:lnTo>
                  <a:lnTo>
                    <a:pt x="0" y="0"/>
                  </a:lnTo>
                  <a:lnTo>
                    <a:pt x="0" y="12"/>
                  </a:lnTo>
                  <a:lnTo>
                    <a:pt x="222" y="89"/>
                  </a:lnTo>
                  <a:lnTo>
                    <a:pt x="446" y="185"/>
                  </a:lnTo>
                  <a:lnTo>
                    <a:pt x="662" y="305"/>
                  </a:lnTo>
                  <a:lnTo>
                    <a:pt x="866" y="437"/>
                  </a:lnTo>
                  <a:lnTo>
                    <a:pt x="1052" y="593"/>
                  </a:lnTo>
                  <a:lnTo>
                    <a:pt x="1226" y="767"/>
                  </a:lnTo>
                  <a:lnTo>
                    <a:pt x="1385" y="960"/>
                  </a:lnTo>
                  <a:lnTo>
                    <a:pt x="1526" y="1167"/>
                  </a:lnTo>
                  <a:lnTo>
                    <a:pt x="1640" y="1377"/>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4102" name="Freeform 6"/>
            <p:cNvSpPr>
              <a:spLocks/>
            </p:cNvSpPr>
            <p:nvPr/>
          </p:nvSpPr>
          <p:spPr bwMode="ltGray">
            <a:xfrm>
              <a:off x="0" y="2544"/>
              <a:ext cx="1745" cy="1768"/>
            </a:xfrm>
            <a:custGeom>
              <a:avLst/>
              <a:gdLst/>
              <a:ahLst/>
              <a:cxnLst>
                <a:cxn ang="0">
                  <a:pos x="0" y="0"/>
                </a:cxn>
                <a:cxn ang="0">
                  <a:pos x="0" y="12"/>
                </a:cxn>
                <a:cxn ang="0">
                  <a:pos x="210" y="88"/>
                </a:cxn>
                <a:cxn ang="0">
                  <a:pos x="426" y="190"/>
                </a:cxn>
                <a:cxn ang="0">
                  <a:pos x="630" y="304"/>
                </a:cxn>
                <a:cxn ang="0">
                  <a:pos x="818" y="442"/>
                </a:cxn>
                <a:cxn ang="0">
                  <a:pos x="998" y="592"/>
                </a:cxn>
                <a:cxn ang="0">
                  <a:pos x="1164" y="766"/>
                </a:cxn>
                <a:cxn ang="0">
                  <a:pos x="1310" y="942"/>
                </a:cxn>
                <a:cxn ang="0">
                  <a:pos x="1454" y="1146"/>
                </a:cxn>
                <a:cxn ang="0">
                  <a:pos x="1536" y="1298"/>
                </a:cxn>
                <a:cxn ang="0">
                  <a:pos x="1614" y="1456"/>
                </a:cxn>
                <a:cxn ang="0">
                  <a:pos x="1682" y="1616"/>
                </a:cxn>
                <a:cxn ang="0">
                  <a:pos x="1733" y="1768"/>
                </a:cxn>
                <a:cxn ang="0">
                  <a:pos x="1745" y="1768"/>
                </a:cxn>
                <a:cxn ang="0">
                  <a:pos x="1691" y="1606"/>
                </a:cxn>
                <a:cxn ang="0">
                  <a:pos x="1623" y="1445"/>
                </a:cxn>
                <a:cxn ang="0">
                  <a:pos x="1547" y="1288"/>
                </a:cxn>
                <a:cxn ang="0">
                  <a:pos x="1463" y="1136"/>
                </a:cxn>
                <a:cxn ang="0">
                  <a:pos x="1320" y="932"/>
                </a:cxn>
                <a:cxn ang="0">
                  <a:pos x="1173" y="755"/>
                </a:cxn>
                <a:cxn ang="0">
                  <a:pos x="1008" y="581"/>
                </a:cxn>
                <a:cxn ang="0">
                  <a:pos x="827" y="431"/>
                </a:cxn>
                <a:cxn ang="0">
                  <a:pos x="642" y="293"/>
                </a:cxn>
                <a:cxn ang="0">
                  <a:pos x="437" y="179"/>
                </a:cxn>
                <a:cxn ang="0">
                  <a:pos x="222" y="78"/>
                </a:cxn>
                <a:cxn ang="0">
                  <a:pos x="0" y="0"/>
                </a:cxn>
                <a:cxn ang="0">
                  <a:pos x="0" y="0"/>
                </a:cxn>
              </a:cxnLst>
              <a:rect l="0" t="0" r="r" b="b"/>
              <a:pathLst>
                <a:path w="1745" h="1768">
                  <a:moveTo>
                    <a:pt x="0" y="0"/>
                  </a:moveTo>
                  <a:lnTo>
                    <a:pt x="0" y="12"/>
                  </a:lnTo>
                  <a:lnTo>
                    <a:pt x="210" y="88"/>
                  </a:lnTo>
                  <a:lnTo>
                    <a:pt x="426" y="190"/>
                  </a:lnTo>
                  <a:lnTo>
                    <a:pt x="630" y="304"/>
                  </a:lnTo>
                  <a:lnTo>
                    <a:pt x="818" y="442"/>
                  </a:lnTo>
                  <a:lnTo>
                    <a:pt x="998" y="592"/>
                  </a:lnTo>
                  <a:lnTo>
                    <a:pt x="1164" y="766"/>
                  </a:lnTo>
                  <a:lnTo>
                    <a:pt x="1310" y="942"/>
                  </a:lnTo>
                  <a:lnTo>
                    <a:pt x="1454" y="1146"/>
                  </a:lnTo>
                  <a:lnTo>
                    <a:pt x="1536" y="1298"/>
                  </a:lnTo>
                  <a:lnTo>
                    <a:pt x="1614" y="1456"/>
                  </a:lnTo>
                  <a:lnTo>
                    <a:pt x="1682" y="1616"/>
                  </a:lnTo>
                  <a:lnTo>
                    <a:pt x="1733" y="1768"/>
                  </a:lnTo>
                  <a:lnTo>
                    <a:pt x="1745" y="1768"/>
                  </a:lnTo>
                  <a:lnTo>
                    <a:pt x="1691" y="1606"/>
                  </a:lnTo>
                  <a:lnTo>
                    <a:pt x="1623" y="1445"/>
                  </a:lnTo>
                  <a:lnTo>
                    <a:pt x="1547" y="1288"/>
                  </a:lnTo>
                  <a:lnTo>
                    <a:pt x="1463" y="1136"/>
                  </a:lnTo>
                  <a:lnTo>
                    <a:pt x="1320" y="932"/>
                  </a:lnTo>
                  <a:lnTo>
                    <a:pt x="1173" y="755"/>
                  </a:lnTo>
                  <a:lnTo>
                    <a:pt x="1008" y="581"/>
                  </a:lnTo>
                  <a:lnTo>
                    <a:pt x="827" y="431"/>
                  </a:lnTo>
                  <a:lnTo>
                    <a:pt x="642" y="293"/>
                  </a:lnTo>
                  <a:lnTo>
                    <a:pt x="437" y="179"/>
                  </a:lnTo>
                  <a:lnTo>
                    <a:pt x="222" y="78"/>
                  </a:lnTo>
                  <a:lnTo>
                    <a:pt x="0" y="0"/>
                  </a:lnTo>
                  <a:lnTo>
                    <a:pt x="0" y="0"/>
                  </a:lnTo>
                  <a:close/>
                </a:path>
              </a:pathLst>
            </a:custGeom>
            <a:gradFill rotWithShape="0">
              <a:gsLst>
                <a:gs pos="0">
                  <a:schemeClr val="bg1"/>
                </a:gs>
                <a:gs pos="50000">
                  <a:schemeClr val="bg2"/>
                </a:gs>
                <a:gs pos="100000">
                  <a:schemeClr val="bg1"/>
                </a:gs>
              </a:gsLst>
              <a:lin ang="2700000" scaled="1"/>
            </a:gradFill>
            <a:ln w="9525">
              <a:noFill/>
              <a:round/>
              <a:headEnd/>
              <a:tailEnd/>
            </a:ln>
          </p:spPr>
          <p:txBody>
            <a:bodyPr/>
            <a:lstStyle/>
            <a:p>
              <a:endParaRPr lang="ru-RU"/>
            </a:p>
          </p:txBody>
        </p:sp>
        <p:sp>
          <p:nvSpPr>
            <p:cNvPr id="4103" name="Oval 7"/>
            <p:cNvSpPr>
              <a:spLocks noChangeArrowheads="1"/>
            </p:cNvSpPr>
            <p:nvPr/>
          </p:nvSpPr>
          <p:spPr bwMode="ltGray">
            <a:xfrm>
              <a:off x="209" y="2784"/>
              <a:ext cx="86" cy="86"/>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sp>
          <p:nvSpPr>
            <p:cNvPr id="4104" name="Oval 8"/>
            <p:cNvSpPr>
              <a:spLocks noChangeArrowheads="1"/>
            </p:cNvSpPr>
            <p:nvPr/>
          </p:nvSpPr>
          <p:spPr bwMode="ltGray">
            <a:xfrm>
              <a:off x="1536" y="3884"/>
              <a:ext cx="92" cy="92"/>
            </a:xfrm>
            <a:prstGeom prst="ellipse">
              <a:avLst/>
            </a:prstGeom>
            <a:gradFill rotWithShape="0">
              <a:gsLst>
                <a:gs pos="0">
                  <a:schemeClr val="bg2"/>
                </a:gs>
                <a:gs pos="100000">
                  <a:schemeClr val="bg1"/>
                </a:gs>
              </a:gsLst>
              <a:lin ang="2700000" scaled="1"/>
            </a:gradFill>
            <a:ln w="9525">
              <a:noFill/>
              <a:round/>
              <a:headEnd/>
              <a:tailEnd/>
            </a:ln>
            <a:effectLst/>
          </p:spPr>
          <p:txBody>
            <a:bodyPr/>
            <a:lstStyle/>
            <a:p>
              <a:endParaRPr lang="ru-RU"/>
            </a:p>
          </p:txBody>
        </p:sp>
        <p:sp>
          <p:nvSpPr>
            <p:cNvPr id="4105" name="Oval 9"/>
            <p:cNvSpPr>
              <a:spLocks noChangeArrowheads="1"/>
            </p:cNvSpPr>
            <p:nvPr/>
          </p:nvSpPr>
          <p:spPr bwMode="ltGray">
            <a:xfrm>
              <a:off x="791" y="2723"/>
              <a:ext cx="121" cy="121"/>
            </a:xfrm>
            <a:prstGeom prst="ellipse">
              <a:avLst/>
            </a:prstGeom>
            <a:gradFill rotWithShape="0">
              <a:gsLst>
                <a:gs pos="0">
                  <a:schemeClr val="bg2"/>
                </a:gs>
                <a:gs pos="100000">
                  <a:schemeClr val="bg1"/>
                </a:gs>
              </a:gsLst>
              <a:lin ang="18900000" scaled="1"/>
            </a:gradFill>
            <a:ln w="9525">
              <a:noFill/>
              <a:round/>
              <a:headEnd/>
              <a:tailEnd/>
            </a:ln>
            <a:effectLst/>
          </p:spPr>
          <p:txBody>
            <a:bodyPr/>
            <a:lstStyle/>
            <a:p>
              <a:endParaRPr lang="ru-RU"/>
            </a:p>
          </p:txBody>
        </p:sp>
      </p:grpSp>
      <p:sp>
        <p:nvSpPr>
          <p:cNvPr id="4106" name="Rectangle 1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4107" name="Rectangle 11"/>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108" name="Rectangle 12"/>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effectLst>
                  <a:outerShdw blurRad="38100" dist="38100" dir="2700000" algn="tl">
                    <a:srgbClr val="FFFFFF"/>
                  </a:outerShdw>
                </a:effectLst>
              </a:defRPr>
            </a:lvl1pPr>
          </a:lstStyle>
          <a:p>
            <a:endParaRPr lang="ru-RU"/>
          </a:p>
        </p:txBody>
      </p:sp>
      <p:sp>
        <p:nvSpPr>
          <p:cNvPr id="4109" name="Rectangle 1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effectLst>
                  <a:outerShdw blurRad="38100" dist="38100" dir="2700000" algn="tl">
                    <a:srgbClr val="FFFFFF"/>
                  </a:outerShdw>
                </a:effectLst>
              </a:defRPr>
            </a:lvl1pPr>
          </a:lstStyle>
          <a:p>
            <a:endParaRPr lang="ru-RU"/>
          </a:p>
        </p:txBody>
      </p:sp>
      <p:sp>
        <p:nvSpPr>
          <p:cNvPr id="4110" name="Rectangle 14"/>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effectLst>
                  <a:outerShdw blurRad="38100" dist="38100" dir="2700000" algn="tl">
                    <a:srgbClr val="FFFFFF"/>
                  </a:outerShdw>
                </a:effectLst>
              </a:defRPr>
            </a:lvl1pPr>
          </a:lstStyle>
          <a:p>
            <a:fld id="{9C14830C-1560-422E-94E2-3E68AB13393A}"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charset="0"/>
        </a:defRPr>
      </a:lvl9pPr>
    </p:titleStyle>
    <p:bodyStyle>
      <a:lvl1pPr marL="342900" indent="-342900" algn="l" rtl="0" fontAlgn="base">
        <a:spcBef>
          <a:spcPct val="20000"/>
        </a:spcBef>
        <a:spcAft>
          <a:spcPct val="0"/>
        </a:spcAft>
        <a:buClr>
          <a:schemeClr val="hlink"/>
        </a:buClr>
        <a:buSzPct val="75000"/>
        <a:buFont typeface="Wingdings" pitchFamily="2" charset="2"/>
        <a:buChar char="l"/>
        <a:defRPr sz="3200">
          <a:solidFill>
            <a:schemeClr val="tx1"/>
          </a:solidFill>
          <a:effectLst>
            <a:outerShdw blurRad="38100" dist="38100" dir="2700000" algn="tl">
              <a:srgbClr val="FFFFFF"/>
            </a:outerShdw>
          </a:effectLst>
          <a:latin typeface="+mn-lt"/>
          <a:ea typeface="+mn-ea"/>
          <a:cs typeface="+mn-cs"/>
        </a:defRPr>
      </a:lvl1pPr>
      <a:lvl2pPr marL="742950" indent="-285750" algn="l" rtl="0" fontAlgn="base">
        <a:spcBef>
          <a:spcPct val="20000"/>
        </a:spcBef>
        <a:spcAft>
          <a:spcPct val="0"/>
        </a:spcAft>
        <a:buClr>
          <a:schemeClr val="tx2"/>
        </a:buClr>
        <a:buSzPct val="75000"/>
        <a:buFont typeface="Wingdings" pitchFamily="2" charset="2"/>
        <a:buChar char="l"/>
        <a:defRPr sz="2800">
          <a:solidFill>
            <a:schemeClr val="tx1"/>
          </a:solidFill>
          <a:effectLst>
            <a:outerShdw blurRad="38100" dist="38100" dir="2700000" algn="tl">
              <a:srgbClr val="FFFFFF"/>
            </a:outerShdw>
          </a:effectLst>
          <a:latin typeface="+mn-lt"/>
        </a:defRPr>
      </a:lvl2pPr>
      <a:lvl3pPr marL="1143000" indent="-228600" algn="l" rtl="0" fontAlgn="base">
        <a:spcBef>
          <a:spcPct val="20000"/>
        </a:spcBef>
        <a:spcAft>
          <a:spcPct val="0"/>
        </a:spcAft>
        <a:buClr>
          <a:schemeClr val="accent2"/>
        </a:buClr>
        <a:buSzPct val="75000"/>
        <a:buFont typeface="Wingdings" pitchFamily="2" charset="2"/>
        <a:buChar char="l"/>
        <a:defRPr sz="2400">
          <a:solidFill>
            <a:schemeClr val="tx1"/>
          </a:solidFill>
          <a:effectLst>
            <a:outerShdw blurRad="38100" dist="38100" dir="2700000" algn="tl">
              <a:srgbClr val="FFFFFF"/>
            </a:outerShdw>
          </a:effectLst>
          <a:latin typeface="+mn-lt"/>
        </a:defRPr>
      </a:lvl3pPr>
      <a:lvl4pPr marL="1600200" indent="-228600" algn="l" rtl="0" fontAlgn="base">
        <a:spcBef>
          <a:spcPct val="20000"/>
        </a:spcBef>
        <a:spcAft>
          <a:spcPct val="0"/>
        </a:spcAft>
        <a:buClr>
          <a:schemeClr val="folHlink"/>
        </a:buClr>
        <a:buSzPct val="75000"/>
        <a:buFont typeface="Wingdings" pitchFamily="2" charset="2"/>
        <a:buChar char="l"/>
        <a:defRPr sz="2000">
          <a:solidFill>
            <a:schemeClr val="tx1"/>
          </a:solidFill>
          <a:effectLst>
            <a:outerShdw blurRad="38100" dist="38100" dir="2700000" algn="tl">
              <a:srgbClr val="FFFFFF"/>
            </a:outerShdw>
          </a:effectLst>
          <a:latin typeface="+mn-lt"/>
        </a:defRPr>
      </a:lvl4pPr>
      <a:lvl5pPr marL="20574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FFFFFF"/>
            </a:outerShdw>
          </a:effectLst>
          <a:latin typeface="+mn-lt"/>
        </a:defRPr>
      </a:lvl5pPr>
      <a:lvl6pPr marL="25146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tx1"/>
        </a:buClr>
        <a:buSzPct val="75000"/>
        <a:buFont typeface="Wingdings" pitchFamily="2" charset="2"/>
        <a:buChar char="l"/>
        <a:defRPr sz="2000">
          <a:solidFill>
            <a:schemeClr val="tx1"/>
          </a:solidFill>
          <a:effectLst>
            <a:outerShdw blurRad="38100" dist="38100" dir="2700000" algn="tl">
              <a:srgbClr val="FFFFFF"/>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WordArt 4"/>
          <p:cNvSpPr>
            <a:spLocks noChangeArrowheads="1" noChangeShapeType="1" noTextEdit="1"/>
          </p:cNvSpPr>
          <p:nvPr/>
        </p:nvSpPr>
        <p:spPr bwMode="auto">
          <a:xfrm>
            <a:off x="611188" y="765175"/>
            <a:ext cx="7632700" cy="1368425"/>
          </a:xfrm>
          <a:prstGeom prst="rect">
            <a:avLst/>
          </a:prstGeom>
        </p:spPr>
        <p:txBody>
          <a:bodyPr wrap="none" fromWordArt="1">
            <a:prstTxWarp prst="textPlain">
              <a:avLst>
                <a:gd name="adj" fmla="val 50231"/>
              </a:avLst>
            </a:prstTxWarp>
          </a:bodyPr>
          <a:lstStyle/>
          <a:p>
            <a:pPr algn="ctr"/>
            <a:r>
              <a:rPr lang="ru-RU" sz="2400" b="1" i="1" kern="10" spc="480">
                <a:ln w="9525">
                  <a:solidFill>
                    <a:schemeClr val="bg2"/>
                  </a:solidFill>
                  <a:round/>
                  <a:headEnd/>
                  <a:tailEnd/>
                </a:ln>
                <a:solidFill>
                  <a:srgbClr val="993300"/>
                </a:solidFill>
                <a:effectLst>
                  <a:outerShdw dist="45791" dir="3378596" algn="ctr" rotWithShape="0">
                    <a:srgbClr val="4D4D4D">
                      <a:alpha val="80000"/>
                    </a:srgbClr>
                  </a:outerShdw>
                </a:effectLst>
                <a:latin typeface="Courier New"/>
                <a:cs typeface="Courier New"/>
              </a:rPr>
              <a:t>Влияние татуировки </a:t>
            </a:r>
          </a:p>
          <a:p>
            <a:pPr algn="ctr"/>
            <a:r>
              <a:rPr lang="ru-RU" sz="2400" b="1" i="1" kern="10" spc="480">
                <a:ln w="9525">
                  <a:solidFill>
                    <a:schemeClr val="bg2"/>
                  </a:solidFill>
                  <a:round/>
                  <a:headEnd/>
                  <a:tailEnd/>
                </a:ln>
                <a:solidFill>
                  <a:srgbClr val="993300"/>
                </a:solidFill>
                <a:effectLst>
                  <a:outerShdw dist="45791" dir="3378596" algn="ctr" rotWithShape="0">
                    <a:srgbClr val="4D4D4D">
                      <a:alpha val="80000"/>
                    </a:srgbClr>
                  </a:outerShdw>
                </a:effectLst>
                <a:latin typeface="Courier New"/>
                <a:cs typeface="Courier New"/>
              </a:rPr>
              <a:t>на здоровье человека</a:t>
            </a:r>
          </a:p>
        </p:txBody>
      </p:sp>
      <p:sp>
        <p:nvSpPr>
          <p:cNvPr id="2066" name="Rectangle 18"/>
          <p:cNvSpPr>
            <a:spLocks noGrp="1" noChangeArrowheads="1"/>
          </p:cNvSpPr>
          <p:nvPr>
            <p:ph type="subTitle" idx="1"/>
          </p:nvPr>
        </p:nvSpPr>
        <p:spPr/>
        <p:txBody>
          <a:bodyPr/>
          <a:lstStyle/>
          <a:p>
            <a:r>
              <a:rPr lang="ru-RU" sz="2400"/>
              <a:t>Выполнила: ученица 7 класса ГООУ санаторной школы – интерната Правдина Полина</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ChangeArrowheads="1"/>
          </p:cNvSpPr>
          <p:nvPr/>
        </p:nvSpPr>
        <p:spPr bwMode="auto">
          <a:xfrm>
            <a:off x="250825" y="260350"/>
            <a:ext cx="7634288" cy="366713"/>
          </a:xfrm>
          <a:prstGeom prst="rect">
            <a:avLst/>
          </a:prstGeom>
          <a:noFill/>
          <a:ln w="9525">
            <a:noFill/>
            <a:miter lim="800000"/>
            <a:headEnd/>
            <a:tailEnd/>
          </a:ln>
          <a:effectLst/>
        </p:spPr>
        <p:txBody>
          <a:bodyPr anchor="ctr">
            <a:spAutoFit/>
          </a:bodyPr>
          <a:lstStyle/>
          <a:p>
            <a:pPr algn="just"/>
            <a:endParaRPr lang="ru-RU">
              <a:latin typeface="Times New Roman" pitchFamily="18" charset="0"/>
            </a:endParaRPr>
          </a:p>
        </p:txBody>
      </p:sp>
      <p:sp>
        <p:nvSpPr>
          <p:cNvPr id="14343" name="Text Box 7"/>
          <p:cNvSpPr txBox="1">
            <a:spLocks noChangeArrowheads="1"/>
          </p:cNvSpPr>
          <p:nvPr/>
        </p:nvSpPr>
        <p:spPr bwMode="auto">
          <a:xfrm>
            <a:off x="395288" y="333375"/>
            <a:ext cx="4824412" cy="366713"/>
          </a:xfrm>
          <a:prstGeom prst="rect">
            <a:avLst/>
          </a:prstGeom>
          <a:noFill/>
          <a:ln w="9525">
            <a:noFill/>
            <a:miter lim="800000"/>
            <a:headEnd/>
            <a:tailEnd/>
          </a:ln>
          <a:effectLst/>
        </p:spPr>
        <p:txBody>
          <a:bodyPr>
            <a:spAutoFit/>
          </a:bodyPr>
          <a:lstStyle/>
          <a:p>
            <a:pPr>
              <a:spcBef>
                <a:spcPct val="50000"/>
              </a:spcBef>
            </a:pPr>
            <a:endParaRPr lang="ru-RU"/>
          </a:p>
        </p:txBody>
      </p:sp>
      <p:sp>
        <p:nvSpPr>
          <p:cNvPr id="14344" name="Text Box 8"/>
          <p:cNvSpPr txBox="1">
            <a:spLocks noChangeArrowheads="1"/>
          </p:cNvSpPr>
          <p:nvPr/>
        </p:nvSpPr>
        <p:spPr bwMode="auto">
          <a:xfrm>
            <a:off x="395288" y="476250"/>
            <a:ext cx="8351837" cy="1465263"/>
          </a:xfrm>
          <a:prstGeom prst="rect">
            <a:avLst/>
          </a:prstGeom>
          <a:noFill/>
          <a:ln w="9525">
            <a:noFill/>
            <a:miter lim="800000"/>
            <a:headEnd/>
            <a:tailEnd/>
          </a:ln>
          <a:effectLst/>
        </p:spPr>
        <p:txBody>
          <a:bodyPr>
            <a:spAutoFit/>
          </a:bodyPr>
          <a:lstStyle/>
          <a:p>
            <a:pPr algn="just">
              <a:spcBef>
                <a:spcPct val="50000"/>
              </a:spcBef>
            </a:pPr>
            <a:r>
              <a:rPr lang="ru-RU">
                <a:latin typeface="Times New Roman" pitchFamily="18" charset="0"/>
              </a:rPr>
              <a:t>Красящее вещество может вызвать аллергию и дерматит, сопровождающейся покраснением, распуханием или зудом. При недостаточной стерилизации инструментов и игл, а также из-за распространенного приема проверки остроты иглы, при котором татуировщик укалывает тыльную сторону своей ладони, существует риск заражения гепатитами в и С.</a:t>
            </a:r>
          </a:p>
        </p:txBody>
      </p:sp>
      <p:pic>
        <p:nvPicPr>
          <p:cNvPr id="14345" name="Picture 9" descr="15"/>
          <p:cNvPicPr>
            <a:picLocks noChangeAspect="1" noChangeArrowheads="1"/>
          </p:cNvPicPr>
          <p:nvPr/>
        </p:nvPicPr>
        <p:blipFill>
          <a:blip r:embed="rId2"/>
          <a:srcRect/>
          <a:stretch>
            <a:fillRect/>
          </a:stretch>
        </p:blipFill>
        <p:spPr bwMode="auto">
          <a:xfrm>
            <a:off x="5795963" y="3789363"/>
            <a:ext cx="3057525" cy="2384425"/>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pic>
        <p:nvPicPr>
          <p:cNvPr id="14347" name="Picture 11" descr="tattoo making"/>
          <p:cNvPicPr>
            <a:picLocks noChangeAspect="1" noChangeArrowheads="1"/>
          </p:cNvPicPr>
          <p:nvPr/>
        </p:nvPicPr>
        <p:blipFill>
          <a:blip r:embed="rId3"/>
          <a:srcRect/>
          <a:stretch>
            <a:fillRect/>
          </a:stretch>
        </p:blipFill>
        <p:spPr bwMode="auto">
          <a:xfrm>
            <a:off x="2268538" y="3068638"/>
            <a:ext cx="2151062" cy="324008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ChangeArrowheads="1"/>
          </p:cNvSpPr>
          <p:nvPr/>
        </p:nvSpPr>
        <p:spPr bwMode="auto">
          <a:xfrm>
            <a:off x="2484438" y="692150"/>
            <a:ext cx="3167062" cy="2289175"/>
          </a:xfrm>
          <a:prstGeom prst="rect">
            <a:avLst/>
          </a:prstGeom>
          <a:noFill/>
          <a:ln w="9525">
            <a:noFill/>
            <a:miter lim="800000"/>
            <a:headEnd/>
            <a:tailEnd/>
          </a:ln>
          <a:effectLst/>
        </p:spPr>
        <p:txBody>
          <a:bodyPr anchor="ctr">
            <a:spAutoFit/>
          </a:bodyPr>
          <a:lstStyle/>
          <a:p>
            <a:pPr algn="just"/>
            <a:r>
              <a:rPr lang="ru-RU">
                <a:latin typeface="Times New Roman" pitchFamily="18" charset="0"/>
              </a:rPr>
              <a:t>На курортах  чаще всего делают временные картинки, нарисованные хной. Хна бывает 2 видов – рыжая и чёрная. Первая абсолютно не опасна – такая «татушка» бесследно смывается с кожи за 1 – 2 недели. </a:t>
            </a:r>
          </a:p>
        </p:txBody>
      </p:sp>
      <p:pic>
        <p:nvPicPr>
          <p:cNvPr id="15364" name="Picture 4" descr="small_coreytat"/>
          <p:cNvPicPr>
            <a:picLocks noChangeAspect="1" noChangeArrowheads="1"/>
          </p:cNvPicPr>
          <p:nvPr/>
        </p:nvPicPr>
        <p:blipFill>
          <a:blip r:embed="rId2"/>
          <a:srcRect/>
          <a:stretch>
            <a:fillRect/>
          </a:stretch>
        </p:blipFill>
        <p:spPr bwMode="auto">
          <a:xfrm>
            <a:off x="179388" y="692150"/>
            <a:ext cx="2006600" cy="2492375"/>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sp>
        <p:nvSpPr>
          <p:cNvPr id="15366" name="Text Box 6"/>
          <p:cNvSpPr txBox="1">
            <a:spLocks noChangeArrowheads="1"/>
          </p:cNvSpPr>
          <p:nvPr/>
        </p:nvSpPr>
        <p:spPr bwMode="auto">
          <a:xfrm>
            <a:off x="0" y="0"/>
            <a:ext cx="5183188"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3300"/>
                </a:solidFill>
                <a:latin typeface="Times New Roman" pitchFamily="18" charset="0"/>
              </a:rPr>
              <a:t>Курорт и татушки</a:t>
            </a:r>
          </a:p>
        </p:txBody>
      </p:sp>
      <p:pic>
        <p:nvPicPr>
          <p:cNvPr id="15367" name="Picture 7" descr="img218"/>
          <p:cNvPicPr>
            <a:picLocks noChangeAspect="1" noChangeArrowheads="1"/>
          </p:cNvPicPr>
          <p:nvPr/>
        </p:nvPicPr>
        <p:blipFill>
          <a:blip r:embed="rId3" cstate="email"/>
          <a:srcRect/>
          <a:stretch>
            <a:fillRect/>
          </a:stretch>
        </p:blipFill>
        <p:spPr bwMode="auto">
          <a:xfrm>
            <a:off x="5867400" y="260350"/>
            <a:ext cx="2336800" cy="4319588"/>
          </a:xfrm>
          <a:prstGeom prst="rect">
            <a:avLst/>
          </a:prstGeom>
          <a:noFill/>
          <a:ln w="28575">
            <a:solidFill>
              <a:srgbClr val="993300"/>
            </a:solidFill>
            <a:miter lim="800000"/>
            <a:headEnd/>
            <a:tailEnd/>
          </a:ln>
        </p:spPr>
      </p:pic>
      <p:sp>
        <p:nvSpPr>
          <p:cNvPr id="15368" name="Rectangle 8"/>
          <p:cNvSpPr>
            <a:spLocks noChangeArrowheads="1"/>
          </p:cNvSpPr>
          <p:nvPr/>
        </p:nvSpPr>
        <p:spPr bwMode="auto">
          <a:xfrm>
            <a:off x="3348038" y="4724400"/>
            <a:ext cx="5434012" cy="1739900"/>
          </a:xfrm>
          <a:prstGeom prst="rect">
            <a:avLst/>
          </a:prstGeom>
          <a:noFill/>
          <a:ln w="9525">
            <a:noFill/>
            <a:miter lim="800000"/>
            <a:headEnd/>
            <a:tailEnd/>
          </a:ln>
          <a:effectLst/>
        </p:spPr>
        <p:txBody>
          <a:bodyPr>
            <a:spAutoFit/>
          </a:bodyPr>
          <a:lstStyle/>
          <a:p>
            <a:pPr algn="just"/>
            <a:r>
              <a:rPr lang="ru-RU">
                <a:latin typeface="Times New Roman" pitchFamily="18" charset="0"/>
              </a:rPr>
              <a:t>Однако часто курортные рисовальщики предлагают сделать татуировку так называемой «чёрной хной», которая на самом деле является смесью краски для волос  и других химикатов. От таких картинок следует сразу отказаться – на коже «чёрная хна» может вызвать тяжелейший химический ожог.</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endParaRPr lang="ru-RU"/>
          </a:p>
        </p:txBody>
      </p:sp>
      <p:sp>
        <p:nvSpPr>
          <p:cNvPr id="25603" name="Rectangle 3"/>
          <p:cNvSpPr>
            <a:spLocks noGrp="1" noChangeArrowheads="1"/>
          </p:cNvSpPr>
          <p:nvPr>
            <p:ph type="body" idx="1"/>
          </p:nvPr>
        </p:nvSpPr>
        <p:spPr/>
        <p:txBody>
          <a:bodyPr/>
          <a:lstStyle/>
          <a:p>
            <a:pPr>
              <a:buFont typeface="Wingdings" pitchFamily="2" charset="2"/>
              <a:buNone/>
            </a:pPr>
            <a:r>
              <a:rPr lang="ru-RU"/>
              <a:t>Разочаровалась Аня в татуировках и решила отказаться от этой идеи, и даже рассказать всем о вреде татуировок и дать совет.</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572000" y="692150"/>
            <a:ext cx="3841750" cy="5203825"/>
          </a:xfrm>
          <a:prstGeom prst="rect">
            <a:avLst/>
          </a:prstGeom>
          <a:noFill/>
          <a:ln w="9525">
            <a:noFill/>
            <a:miter lim="800000"/>
            <a:headEnd/>
            <a:tailEnd/>
          </a:ln>
          <a:effectLst/>
        </p:spPr>
        <p:txBody>
          <a:bodyPr anchor="ctr">
            <a:spAutoFit/>
          </a:bodyPr>
          <a:lstStyle/>
          <a:p>
            <a:pPr algn="just"/>
            <a:r>
              <a:rPr lang="ru-RU" sz="2400"/>
              <a:t>Несоответствие ожиданиям и разочарование в том,  как татуировка выглядит со временем, приводит обладателей тату к депрессии и заставляет тратить существенные средства на сложные приёмы её удаления. Чаще всего люди не знают, что подкожная татуировка – </a:t>
            </a:r>
            <a:r>
              <a:rPr lang="ru-RU" sz="2400" b="1"/>
              <a:t>это навсегда</a:t>
            </a:r>
            <a:r>
              <a:rPr lang="ru-RU" sz="2400"/>
              <a:t>.</a:t>
            </a:r>
          </a:p>
        </p:txBody>
      </p:sp>
      <p:sp>
        <p:nvSpPr>
          <p:cNvPr id="19459" name="Rectangle 3"/>
          <p:cNvSpPr>
            <a:spLocks noChangeArrowheads="1"/>
          </p:cNvSpPr>
          <p:nvPr/>
        </p:nvSpPr>
        <p:spPr bwMode="auto">
          <a:xfrm>
            <a:off x="4037013" y="4273550"/>
            <a:ext cx="9144000" cy="0"/>
          </a:xfrm>
          <a:prstGeom prst="rect">
            <a:avLst/>
          </a:prstGeom>
          <a:noFill/>
          <a:ln w="9525">
            <a:noFill/>
            <a:miter lim="800000"/>
            <a:headEnd/>
            <a:tailEnd/>
          </a:ln>
          <a:effectLst/>
        </p:spPr>
        <p:txBody>
          <a:bodyPr wrap="none" anchor="ctr">
            <a:spAutoFit/>
          </a:bodyPr>
          <a:lstStyle/>
          <a:p>
            <a:endParaRPr lang="ru-RU"/>
          </a:p>
        </p:txBody>
      </p:sp>
      <p:pic>
        <p:nvPicPr>
          <p:cNvPr id="19463" name="Picture 7" descr="small_%D0%9A%D0%BE%D1%80%D0%B8%20%D0%A2%D0%B5%D0%B9%D0%BB%D0%BE%D1%80"/>
          <p:cNvPicPr>
            <a:picLocks noChangeAspect="1" noChangeArrowheads="1"/>
          </p:cNvPicPr>
          <p:nvPr/>
        </p:nvPicPr>
        <p:blipFill>
          <a:blip r:embed="rId2"/>
          <a:srcRect/>
          <a:stretch>
            <a:fillRect/>
          </a:stretch>
        </p:blipFill>
        <p:spPr bwMode="auto">
          <a:xfrm>
            <a:off x="684213" y="1052513"/>
            <a:ext cx="2317750" cy="3484562"/>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sp>
        <p:nvSpPr>
          <p:cNvPr id="19465" name="Text Box 9"/>
          <p:cNvSpPr txBox="1">
            <a:spLocks noChangeArrowheads="1"/>
          </p:cNvSpPr>
          <p:nvPr/>
        </p:nvSpPr>
        <p:spPr bwMode="auto">
          <a:xfrm>
            <a:off x="323850" y="188913"/>
            <a:ext cx="5832475"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3300"/>
                </a:solidFill>
                <a:latin typeface="Times New Roman" pitchFamily="18" charset="0"/>
              </a:rPr>
              <a:t>Разочарование в татуировках</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16"/>
          <p:cNvPicPr>
            <a:picLocks noChangeAspect="1" noChangeArrowheads="1"/>
          </p:cNvPicPr>
          <p:nvPr/>
        </p:nvPicPr>
        <p:blipFill>
          <a:blip r:embed="rId2"/>
          <a:srcRect/>
          <a:stretch>
            <a:fillRect/>
          </a:stretch>
        </p:blipFill>
        <p:spPr bwMode="auto">
          <a:xfrm>
            <a:off x="5508625" y="692150"/>
            <a:ext cx="3371850" cy="4464050"/>
          </a:xfrm>
          <a:prstGeom prst="rect">
            <a:avLst/>
          </a:prstGeom>
          <a:noFill/>
          <a:ln w="28575">
            <a:solidFill>
              <a:srgbClr val="FF0000"/>
            </a:solidFill>
            <a:miter lim="800000"/>
            <a:headEnd/>
            <a:tailEnd/>
          </a:ln>
        </p:spPr>
      </p:pic>
      <p:sp>
        <p:nvSpPr>
          <p:cNvPr id="18434" name="Rectangle 2"/>
          <p:cNvSpPr>
            <a:spLocks noChangeArrowheads="1"/>
          </p:cNvSpPr>
          <p:nvPr/>
        </p:nvSpPr>
        <p:spPr bwMode="auto">
          <a:xfrm>
            <a:off x="323850" y="735013"/>
            <a:ext cx="5040313" cy="3749675"/>
          </a:xfrm>
          <a:prstGeom prst="rect">
            <a:avLst/>
          </a:prstGeom>
          <a:noFill/>
          <a:ln w="9525">
            <a:noFill/>
            <a:miter lim="800000"/>
            <a:headEnd/>
            <a:tailEnd/>
          </a:ln>
          <a:effectLst/>
        </p:spPr>
        <p:txBody>
          <a:bodyPr anchor="ctr">
            <a:spAutoFit/>
          </a:bodyPr>
          <a:lstStyle/>
          <a:p>
            <a:pPr algn="just">
              <a:buFontTx/>
              <a:buChar char="•"/>
            </a:pPr>
            <a:r>
              <a:rPr lang="ru-RU" sz="2000">
                <a:latin typeface="Times New Roman" pitchFamily="18" charset="0"/>
              </a:rPr>
              <a:t>Как и всякая мода, со временем татуировка может утратить свою популярность, так что прежде,  чем  ее делать,  ещё раз хорошо подумай,  стоит ли рисковать здоровьем. </a:t>
            </a:r>
          </a:p>
          <a:p>
            <a:pPr algn="just">
              <a:buFontTx/>
              <a:buChar char="•"/>
            </a:pPr>
            <a:r>
              <a:rPr lang="ru-RU" sz="2000">
                <a:latin typeface="Times New Roman" pitchFamily="18" charset="0"/>
              </a:rPr>
              <a:t>Не принимай решений, о которых можешь позднее пожалеть. Стили и изображения, популярные в одном сезоне, оказываются старомодными и даже смешными несколько лет спустя.   </a:t>
            </a:r>
          </a:p>
          <a:p>
            <a:pPr algn="just">
              <a:buFontTx/>
              <a:buChar char="•"/>
            </a:pPr>
            <a:r>
              <a:rPr lang="ru-RU" sz="2000">
                <a:latin typeface="Times New Roman" pitchFamily="18" charset="0"/>
              </a:rPr>
              <a:t> Кроме того, тело человека с годами изменяется, искажая контуры кожных рисунков и их цвет. </a:t>
            </a:r>
          </a:p>
        </p:txBody>
      </p:sp>
      <p:sp>
        <p:nvSpPr>
          <p:cNvPr id="18437" name="Text Box 5"/>
          <p:cNvSpPr txBox="1">
            <a:spLocks noChangeArrowheads="1"/>
          </p:cNvSpPr>
          <p:nvPr/>
        </p:nvSpPr>
        <p:spPr bwMode="auto">
          <a:xfrm>
            <a:off x="0" y="188913"/>
            <a:ext cx="6121400"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3300"/>
                </a:solidFill>
                <a:latin typeface="Times New Roman" pitchFamily="18" charset="0"/>
              </a:rPr>
              <a:t>Последний совет.</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title"/>
          </p:nvPr>
        </p:nvSpPr>
        <p:spPr/>
        <p:txBody>
          <a:bodyPr/>
          <a:lstStyle/>
          <a:p>
            <a:r>
              <a:rPr lang="ru-RU" sz="2400"/>
              <a:t/>
            </a:r>
            <a:br>
              <a:rPr lang="ru-RU" sz="2400"/>
            </a:br>
            <a:r>
              <a:rPr lang="ru-RU" sz="2400"/>
              <a:t>Опрос учениц 7 класса</a:t>
            </a:r>
            <a:br>
              <a:rPr lang="ru-RU" sz="2400"/>
            </a:br>
            <a:r>
              <a:rPr lang="ru-RU" sz="2400"/>
              <a:t>(15 девочек)</a:t>
            </a:r>
            <a:br>
              <a:rPr lang="ru-RU" sz="2400"/>
            </a:br>
            <a:r>
              <a:rPr lang="ru-RU" sz="2400"/>
              <a:t>1. Как вы относитесь к татуировкам ?</a:t>
            </a:r>
            <a:br>
              <a:rPr lang="ru-RU" sz="2400"/>
            </a:br>
            <a:r>
              <a:rPr lang="ru-RU" sz="2400"/>
              <a:t>2. Сделали бы вы себе татуировку?</a:t>
            </a:r>
            <a:r>
              <a:rPr lang="ru-RU" sz="2800"/>
              <a:t/>
            </a:r>
            <a:br>
              <a:rPr lang="ru-RU" sz="2800"/>
            </a:br>
            <a:endParaRPr lang="ru-RU" sz="2800"/>
          </a:p>
        </p:txBody>
      </p:sp>
      <p:graphicFrame>
        <p:nvGraphicFramePr>
          <p:cNvPr id="26629" name="Object 5"/>
          <p:cNvGraphicFramePr>
            <a:graphicFrameLocks noChangeAspect="1"/>
          </p:cNvGraphicFramePr>
          <p:nvPr>
            <p:ph sz="half" idx="1"/>
          </p:nvPr>
        </p:nvGraphicFramePr>
        <p:xfrm>
          <a:off x="1476375" y="1916113"/>
          <a:ext cx="6335713" cy="4225925"/>
        </p:xfrm>
        <a:graphic>
          <a:graphicData uri="http://schemas.openxmlformats.org/presentationml/2006/ole">
            <p:oleObj spid="_x0000_s26629" name="Диаграмма" r:id="rId3" imgW="6096000" imgH="4067251" progId="MSGraph.Chart.8">
              <p:embed followColorScheme="full"/>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539750" y="188913"/>
            <a:ext cx="8604250" cy="3697287"/>
          </a:xfrm>
          <a:prstGeom prst="rect">
            <a:avLst/>
          </a:prstGeom>
          <a:noFill/>
          <a:ln w="9525">
            <a:noFill/>
            <a:miter lim="800000"/>
            <a:headEnd/>
            <a:tailEnd/>
          </a:ln>
          <a:effectLst/>
        </p:spPr>
        <p:txBody>
          <a:bodyPr>
            <a:spAutoFit/>
          </a:bodyPr>
          <a:lstStyle/>
          <a:p>
            <a:pPr>
              <a:spcBef>
                <a:spcPct val="50000"/>
              </a:spcBef>
            </a:pPr>
            <a:r>
              <a:rPr lang="ru-RU" sz="2400" b="1">
                <a:solidFill>
                  <a:srgbClr val="CC0000"/>
                </a:solidFill>
                <a:latin typeface="Times New Roman" pitchFamily="18" charset="0"/>
              </a:rPr>
              <a:t>Цель работы</a:t>
            </a:r>
            <a:r>
              <a:rPr lang="ru-RU" sz="2400" b="1">
                <a:latin typeface="Times New Roman" pitchFamily="18" charset="0"/>
              </a:rPr>
              <a:t>: выявить влияние на здоровье молодых людей модных тенденций, таких как татуировка.</a:t>
            </a:r>
          </a:p>
          <a:p>
            <a:pPr>
              <a:spcBef>
                <a:spcPct val="50000"/>
              </a:spcBef>
            </a:pPr>
            <a:r>
              <a:rPr lang="ru-RU" sz="2400" b="1">
                <a:solidFill>
                  <a:srgbClr val="FF3300"/>
                </a:solidFill>
                <a:latin typeface="Times New Roman" pitchFamily="18" charset="0"/>
              </a:rPr>
              <a:t>Гипотеза</a:t>
            </a:r>
            <a:r>
              <a:rPr lang="ru-RU" sz="2400" b="1">
                <a:latin typeface="Times New Roman" pitchFamily="18" charset="0"/>
              </a:rPr>
              <a:t>: Так ли татуировки безвредны?</a:t>
            </a:r>
          </a:p>
          <a:p>
            <a:pPr>
              <a:spcBef>
                <a:spcPct val="50000"/>
              </a:spcBef>
            </a:pPr>
            <a:r>
              <a:rPr lang="ru-RU" sz="2400" b="1">
                <a:solidFill>
                  <a:srgbClr val="CC0000"/>
                </a:solidFill>
                <a:latin typeface="Times New Roman" pitchFamily="18" charset="0"/>
              </a:rPr>
              <a:t>Методы работы</a:t>
            </a:r>
            <a:r>
              <a:rPr lang="ru-RU" sz="2400" b="1">
                <a:latin typeface="Times New Roman" pitchFamily="18" charset="0"/>
              </a:rPr>
              <a:t>: </a:t>
            </a:r>
          </a:p>
          <a:p>
            <a:pPr>
              <a:spcBef>
                <a:spcPct val="50000"/>
              </a:spcBef>
            </a:pPr>
            <a:r>
              <a:rPr lang="ru-RU" sz="2400" b="1">
                <a:latin typeface="Times New Roman" pitchFamily="18" charset="0"/>
              </a:rPr>
              <a:t>поиск информации о вреде татуировок, из истории появления татуировок</a:t>
            </a:r>
          </a:p>
          <a:p>
            <a:pPr>
              <a:spcBef>
                <a:spcPct val="50000"/>
              </a:spcBef>
            </a:pPr>
            <a:r>
              <a:rPr lang="ru-RU" sz="2400" b="1">
                <a:latin typeface="Times New Roman" pitchFamily="18" charset="0"/>
              </a:rPr>
              <a:t> опрос одноклассников об их отношении  к татуировкам</a:t>
            </a:r>
          </a:p>
          <a:p>
            <a:pPr>
              <a:spcBef>
                <a:spcPct val="50000"/>
              </a:spcBef>
            </a:pPr>
            <a:r>
              <a:rPr lang="ru-RU" sz="1400" b="1">
                <a:latin typeface="Times New Roman" pitchFamily="18" charset="0"/>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ru-RU" sz="4000">
                <a:solidFill>
                  <a:srgbClr val="CC0000"/>
                </a:solidFill>
                <a:effectLst>
                  <a:outerShdw blurRad="38100" dist="38100" dir="2700000" algn="tl">
                    <a:srgbClr val="000000"/>
                  </a:outerShdw>
                </a:effectLst>
                <a:latin typeface="Arial Black" pitchFamily="34" charset="0"/>
              </a:rPr>
              <a:t>Сказка о девочке, мечтающей сделать татуировку</a:t>
            </a:r>
          </a:p>
        </p:txBody>
      </p:sp>
      <p:sp>
        <p:nvSpPr>
          <p:cNvPr id="23555" name="Rectangle 3"/>
          <p:cNvSpPr>
            <a:spLocks noGrp="1" noChangeArrowheads="1"/>
          </p:cNvSpPr>
          <p:nvPr>
            <p:ph type="body" idx="1"/>
          </p:nvPr>
        </p:nvSpPr>
        <p:spPr>
          <a:xfrm>
            <a:off x="684213" y="2327275"/>
            <a:ext cx="8229600" cy="4530725"/>
          </a:xfrm>
        </p:spPr>
        <p:txBody>
          <a:bodyPr/>
          <a:lstStyle/>
          <a:p>
            <a:pPr>
              <a:buFont typeface="Wingdings" pitchFamily="2" charset="2"/>
              <a:buNone/>
            </a:pPr>
            <a:r>
              <a:rPr lang="ru-RU"/>
              <a:t>Жила – была девочка Аня, мечтающая сделать татуировку, как у своей любимой певицы, как у некоторых своих одноклассниц. Но мама ей не разрешила и она решила узнать, почему же мама против татуировок. Села за компьютер и книги. И что же она узнала?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ChangeArrowheads="1"/>
          </p:cNvSpPr>
          <p:nvPr/>
        </p:nvSpPr>
        <p:spPr bwMode="auto">
          <a:xfrm>
            <a:off x="179388" y="1417638"/>
            <a:ext cx="5976937" cy="3013075"/>
          </a:xfrm>
          <a:prstGeom prst="rect">
            <a:avLst/>
          </a:prstGeom>
          <a:noFill/>
          <a:ln w="9525">
            <a:noFill/>
            <a:miter lim="800000"/>
            <a:headEnd/>
            <a:tailEnd/>
          </a:ln>
          <a:effectLst/>
        </p:spPr>
        <p:txBody>
          <a:bodyPr anchor="ctr">
            <a:spAutoFit/>
          </a:bodyPr>
          <a:lstStyle/>
          <a:p>
            <a:pPr algn="just"/>
            <a:r>
              <a:rPr lang="ru-RU" sz="2400">
                <a:latin typeface="Times New Roman" pitchFamily="18" charset="0"/>
              </a:rPr>
              <a:t>Если некоторые знаки на коже «Ледяного человека», мумифицированного человеческого тела, датирующееся приблизительно 3300 лет до н. э., являются татуировками, то они представляют самое раннее свидетельство практики. Татуировки также были найдены на Египетских мумиях, приблизительно 2000 лет  до н. э. </a:t>
            </a:r>
          </a:p>
        </p:txBody>
      </p:sp>
      <p:pic>
        <p:nvPicPr>
          <p:cNvPr id="12292" name="Picture 4" descr="img222"/>
          <p:cNvPicPr>
            <a:picLocks noChangeAspect="1" noChangeArrowheads="1"/>
          </p:cNvPicPr>
          <p:nvPr/>
        </p:nvPicPr>
        <p:blipFill>
          <a:blip r:embed="rId2" cstate="email"/>
          <a:srcRect/>
          <a:stretch>
            <a:fillRect/>
          </a:stretch>
        </p:blipFill>
        <p:spPr bwMode="auto">
          <a:xfrm>
            <a:off x="6445250" y="1630363"/>
            <a:ext cx="2492375" cy="4794250"/>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sp>
        <p:nvSpPr>
          <p:cNvPr id="12294" name="Text Box 6"/>
          <p:cNvSpPr txBox="1">
            <a:spLocks noChangeArrowheads="1"/>
          </p:cNvSpPr>
          <p:nvPr/>
        </p:nvSpPr>
        <p:spPr bwMode="auto">
          <a:xfrm>
            <a:off x="1042988" y="188913"/>
            <a:ext cx="6516687"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0000"/>
                </a:solidFill>
                <a:latin typeface="Times New Roman" pitchFamily="18" charset="0"/>
              </a:rPr>
              <a:t>История распространения татуировок</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539750" y="1700213"/>
            <a:ext cx="5043488" cy="2647950"/>
          </a:xfrm>
          <a:prstGeom prst="rect">
            <a:avLst/>
          </a:prstGeom>
          <a:noFill/>
          <a:ln w="9525">
            <a:noFill/>
            <a:miter lim="800000"/>
            <a:headEnd/>
            <a:tailEnd/>
          </a:ln>
          <a:effectLst/>
        </p:spPr>
        <p:txBody>
          <a:bodyPr anchor="ctr">
            <a:spAutoFit/>
          </a:bodyPr>
          <a:lstStyle/>
          <a:p>
            <a:pPr algn="just"/>
            <a:r>
              <a:rPr lang="ru-RU" sz="2400">
                <a:latin typeface="Times New Roman" pitchFamily="18" charset="0"/>
              </a:rPr>
              <a:t>После появления Христианства, татуирование запрещалось в Европе, но сохранилось на Ближнем Востоке и в других частях мира. На американских континентах, индейские племена обычно татуировали тело и лицо. </a:t>
            </a:r>
          </a:p>
        </p:txBody>
      </p:sp>
      <p:pic>
        <p:nvPicPr>
          <p:cNvPr id="11268" name="Picture 4" descr="img221"/>
          <p:cNvPicPr>
            <a:picLocks noChangeAspect="1" noChangeArrowheads="1"/>
          </p:cNvPicPr>
          <p:nvPr/>
        </p:nvPicPr>
        <p:blipFill>
          <a:blip r:embed="rId2" cstate="email"/>
          <a:srcRect/>
          <a:stretch>
            <a:fillRect/>
          </a:stretch>
        </p:blipFill>
        <p:spPr bwMode="auto">
          <a:xfrm rot="-21600000">
            <a:off x="6083300" y="477838"/>
            <a:ext cx="2505075" cy="5324475"/>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sp>
        <p:nvSpPr>
          <p:cNvPr id="11269" name="Line 5"/>
          <p:cNvSpPr>
            <a:spLocks noChangeShapeType="1"/>
          </p:cNvSpPr>
          <p:nvPr/>
        </p:nvSpPr>
        <p:spPr bwMode="auto">
          <a:xfrm flipH="1">
            <a:off x="6011863" y="2492375"/>
            <a:ext cx="2520950" cy="2447925"/>
          </a:xfrm>
          <a:prstGeom prst="line">
            <a:avLst/>
          </a:prstGeom>
          <a:noFill/>
          <a:ln w="76200">
            <a:solidFill>
              <a:srgbClr val="FF3300"/>
            </a:solidFill>
            <a:round/>
            <a:headEnd/>
            <a:tailEnd/>
          </a:ln>
          <a:effectLst/>
        </p:spPr>
        <p:txBody>
          <a:bodyPr/>
          <a:lstStyle/>
          <a:p>
            <a:endParaRPr lang="ru-RU"/>
          </a:p>
        </p:txBody>
      </p:sp>
      <p:sp>
        <p:nvSpPr>
          <p:cNvPr id="11270" name="Line 6"/>
          <p:cNvSpPr>
            <a:spLocks noChangeShapeType="1"/>
          </p:cNvSpPr>
          <p:nvPr/>
        </p:nvSpPr>
        <p:spPr bwMode="auto">
          <a:xfrm>
            <a:off x="7380288" y="1628775"/>
            <a:ext cx="792162" cy="3744913"/>
          </a:xfrm>
          <a:prstGeom prst="line">
            <a:avLst/>
          </a:prstGeom>
          <a:noFill/>
          <a:ln w="76200">
            <a:solidFill>
              <a:srgbClr val="FF3300"/>
            </a:solidFill>
            <a:round/>
            <a:headEnd/>
            <a:tailEnd/>
          </a:ln>
          <a:effectLst/>
        </p:spPr>
        <p:txBody>
          <a:bodyPr/>
          <a:lstStyle/>
          <a:p>
            <a:endParaRPr lang="ru-RU"/>
          </a:p>
        </p:txBody>
      </p:sp>
      <p:sp>
        <p:nvSpPr>
          <p:cNvPr id="11271" name="Text Box 7"/>
          <p:cNvSpPr txBox="1">
            <a:spLocks noChangeArrowheads="1"/>
          </p:cNvSpPr>
          <p:nvPr/>
        </p:nvSpPr>
        <p:spPr bwMode="auto">
          <a:xfrm>
            <a:off x="323850" y="188913"/>
            <a:ext cx="5327650"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0000"/>
                </a:solidFill>
                <a:latin typeface="Times New Roman" pitchFamily="18" charset="0"/>
              </a:rPr>
              <a:t>Христианство и татуировка</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img223"/>
          <p:cNvPicPr>
            <a:picLocks noChangeAspect="1" noChangeArrowheads="1"/>
          </p:cNvPicPr>
          <p:nvPr/>
        </p:nvPicPr>
        <p:blipFill>
          <a:blip r:embed="rId2" cstate="email"/>
          <a:srcRect/>
          <a:stretch>
            <a:fillRect/>
          </a:stretch>
        </p:blipFill>
        <p:spPr bwMode="auto">
          <a:xfrm>
            <a:off x="6732588" y="3113088"/>
            <a:ext cx="2190750" cy="3744912"/>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sp>
        <p:nvSpPr>
          <p:cNvPr id="10243" name="Rectangle 3"/>
          <p:cNvSpPr>
            <a:spLocks noChangeArrowheads="1"/>
          </p:cNvSpPr>
          <p:nvPr/>
        </p:nvSpPr>
        <p:spPr bwMode="auto">
          <a:xfrm>
            <a:off x="323850" y="758825"/>
            <a:ext cx="8280400" cy="2647950"/>
          </a:xfrm>
          <a:prstGeom prst="rect">
            <a:avLst/>
          </a:prstGeom>
          <a:noFill/>
          <a:ln w="9525">
            <a:noFill/>
            <a:miter lim="800000"/>
            <a:headEnd/>
            <a:tailEnd/>
          </a:ln>
          <a:effectLst/>
        </p:spPr>
        <p:txBody>
          <a:bodyPr anchor="ctr">
            <a:spAutoFit/>
          </a:bodyPr>
          <a:lstStyle/>
          <a:p>
            <a:pPr algn="just"/>
            <a:r>
              <a:rPr lang="ru-RU" sz="2400">
                <a:latin typeface="Times New Roman" pitchFamily="18" charset="0"/>
              </a:rPr>
              <a:t>Татуирование было обнаружено Европейцами, когда исследования привели их к американским индейцам и жителям Полинезии. Само слово «татуировка» было производным в Английском и других Европейских языках с наречий Острова Таити, где это слово было сначала зафиксировано Джеймсом Куком в материалах экспедиции 1769 года.</a:t>
            </a:r>
          </a:p>
        </p:txBody>
      </p:sp>
      <p:sp>
        <p:nvSpPr>
          <p:cNvPr id="10245" name="Text Box 5"/>
          <p:cNvSpPr txBox="1">
            <a:spLocks noChangeArrowheads="1"/>
          </p:cNvSpPr>
          <p:nvPr/>
        </p:nvSpPr>
        <p:spPr bwMode="auto">
          <a:xfrm>
            <a:off x="323850" y="188913"/>
            <a:ext cx="3240088"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0000"/>
                </a:solidFill>
                <a:latin typeface="Times New Roman" pitchFamily="18" charset="0"/>
              </a:rPr>
              <a:t>Тату и Европейцы</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ChangeArrowheads="1"/>
          </p:cNvSpPr>
          <p:nvPr/>
        </p:nvSpPr>
        <p:spPr bwMode="auto">
          <a:xfrm>
            <a:off x="4572000" y="611188"/>
            <a:ext cx="4176713" cy="4664075"/>
          </a:xfrm>
          <a:prstGeom prst="rect">
            <a:avLst/>
          </a:prstGeom>
          <a:noFill/>
          <a:ln w="9525">
            <a:noFill/>
            <a:miter lim="800000"/>
            <a:headEnd/>
            <a:tailEnd/>
          </a:ln>
          <a:effectLst/>
        </p:spPr>
        <p:txBody>
          <a:bodyPr anchor="ctr">
            <a:spAutoFit/>
          </a:bodyPr>
          <a:lstStyle/>
          <a:p>
            <a:pPr algn="just"/>
            <a:r>
              <a:rPr lang="ru-RU" sz="2000">
                <a:latin typeface="Times New Roman" pitchFamily="18" charset="0"/>
              </a:rPr>
              <a:t>В древности татуировки – это символы, связанные с тематикой плодородия и солнечными культами. В период формирования Российской империи существовали гербовые татуировки знати и татуировки - наказания (речь идет о клеймении и насильственном уродовании преступников).</a:t>
            </a:r>
          </a:p>
          <a:p>
            <a:pPr algn="just"/>
            <a:r>
              <a:rPr lang="ru-RU" sz="2000">
                <a:latin typeface="Times New Roman" pitchFamily="18" charset="0"/>
              </a:rPr>
              <a:t>Китай, в свою очередь, ввёл позорную практику клеймения – татуирования в ранг общегосударственного наказания- он так и назывался «си – шен », то есть татуировать - сослать.</a:t>
            </a:r>
          </a:p>
        </p:txBody>
      </p:sp>
      <p:pic>
        <p:nvPicPr>
          <p:cNvPr id="9221" name="Picture 5" descr="img220"/>
          <p:cNvPicPr>
            <a:picLocks noChangeAspect="1" noChangeArrowheads="1"/>
          </p:cNvPicPr>
          <p:nvPr/>
        </p:nvPicPr>
        <p:blipFill>
          <a:blip r:embed="rId2" cstate="email"/>
          <a:srcRect/>
          <a:stretch>
            <a:fillRect/>
          </a:stretch>
        </p:blipFill>
        <p:spPr bwMode="auto">
          <a:xfrm rot="-21600000">
            <a:off x="900113" y="908050"/>
            <a:ext cx="2239962" cy="3500438"/>
          </a:xfrm>
          <a:prstGeom prst="rect">
            <a:avLst/>
          </a:prstGeom>
          <a:noFill/>
          <a:ln w="28575">
            <a:solidFill>
              <a:srgbClr val="993300"/>
            </a:solidFill>
            <a:miter lim="800000"/>
            <a:headEnd/>
            <a:tailEnd/>
          </a:ln>
          <a:effectLst>
            <a:outerShdw dist="107763" dir="18900000" algn="ctr" rotWithShape="0">
              <a:srgbClr val="808080">
                <a:alpha val="50000"/>
              </a:srgbClr>
            </a:outerShdw>
          </a:effectLst>
        </p:spPr>
      </p:pic>
      <p:sp>
        <p:nvSpPr>
          <p:cNvPr id="9222" name="Text Box 6"/>
          <p:cNvSpPr txBox="1">
            <a:spLocks noChangeArrowheads="1"/>
          </p:cNvSpPr>
          <p:nvPr/>
        </p:nvSpPr>
        <p:spPr bwMode="auto">
          <a:xfrm>
            <a:off x="250825" y="260350"/>
            <a:ext cx="3744913" cy="457200"/>
          </a:xfrm>
          <a:prstGeom prst="rect">
            <a:avLst/>
          </a:prstGeom>
          <a:noFill/>
          <a:ln w="9525">
            <a:noFill/>
            <a:miter lim="800000"/>
            <a:headEnd/>
            <a:tailEnd/>
          </a:ln>
          <a:effectLst/>
        </p:spPr>
        <p:txBody>
          <a:bodyPr>
            <a:spAutoFit/>
          </a:bodyPr>
          <a:lstStyle/>
          <a:p>
            <a:pPr>
              <a:spcBef>
                <a:spcPct val="50000"/>
              </a:spcBef>
            </a:pPr>
            <a:r>
              <a:rPr lang="ru-RU" sz="2400" b="1" i="1">
                <a:solidFill>
                  <a:srgbClr val="CC0000"/>
                </a:solidFill>
                <a:latin typeface="Times New Roman" pitchFamily="18" charset="0"/>
              </a:rPr>
              <a:t>Мотивы татуировок</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457200" y="404813"/>
            <a:ext cx="8229600" cy="5726112"/>
          </a:xfrm>
        </p:spPr>
        <p:txBody>
          <a:bodyPr/>
          <a:lstStyle/>
          <a:p>
            <a:pPr>
              <a:buFont typeface="Wingdings" pitchFamily="2" charset="2"/>
              <a:buNone/>
            </a:pPr>
            <a:r>
              <a:rPr lang="ru-RU"/>
              <a:t>После долгого сиденья за компьютером и книгами о татуировках, девочка уснула и приснился страшный сон. Она увидела себя в татуировках. </a:t>
            </a:r>
          </a:p>
        </p:txBody>
      </p:sp>
      <p:pic>
        <p:nvPicPr>
          <p:cNvPr id="24581" name="Picture 5" descr="Девушки с татуировками на руках (16 фото)"/>
          <p:cNvPicPr>
            <a:picLocks noChangeAspect="1" noChangeArrowheads="1"/>
          </p:cNvPicPr>
          <p:nvPr/>
        </p:nvPicPr>
        <p:blipFill>
          <a:blip r:embed="rId2" cstate="email"/>
          <a:srcRect/>
          <a:stretch>
            <a:fillRect/>
          </a:stretch>
        </p:blipFill>
        <p:spPr bwMode="auto">
          <a:xfrm>
            <a:off x="0" y="3930650"/>
            <a:ext cx="5064125" cy="2927350"/>
          </a:xfrm>
          <a:prstGeom prst="rect">
            <a:avLst/>
          </a:prstGeom>
          <a:noFill/>
        </p:spPr>
      </p:pic>
      <p:pic>
        <p:nvPicPr>
          <p:cNvPr id="24583" name="Picture 7" descr="Девушки с татуировками на руках (16 фото)"/>
          <p:cNvPicPr>
            <a:picLocks noChangeAspect="1" noChangeArrowheads="1"/>
          </p:cNvPicPr>
          <p:nvPr/>
        </p:nvPicPr>
        <p:blipFill>
          <a:blip r:embed="rId3" cstate="email"/>
          <a:srcRect/>
          <a:stretch>
            <a:fillRect/>
          </a:stretch>
        </p:blipFill>
        <p:spPr bwMode="auto">
          <a:xfrm>
            <a:off x="6054725" y="2736850"/>
            <a:ext cx="3089275" cy="412115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979613" y="828675"/>
            <a:ext cx="3384550" cy="2563813"/>
          </a:xfrm>
          <a:prstGeom prst="rect">
            <a:avLst/>
          </a:prstGeom>
          <a:noFill/>
          <a:ln w="9525">
            <a:noFill/>
            <a:miter lim="800000"/>
            <a:headEnd/>
            <a:tailEnd/>
          </a:ln>
          <a:effectLst/>
        </p:spPr>
        <p:txBody>
          <a:bodyPr anchor="ctr">
            <a:spAutoFit/>
          </a:bodyPr>
          <a:lstStyle/>
          <a:p>
            <a:pPr algn="just"/>
            <a:r>
              <a:rPr lang="ru-RU">
                <a:latin typeface="Times New Roman" pitchFamily="18" charset="0"/>
              </a:rPr>
              <a:t>Чернила, которыми на кожу наносится тату, представляют собой опасный для здоровья продукт. Вся опасность данной краски заключается в том, что в её состав входят свинец и мышьяк, которые могут стать причиной возникновения онкологических  заболеваний. </a:t>
            </a:r>
          </a:p>
        </p:txBody>
      </p:sp>
      <p:pic>
        <p:nvPicPr>
          <p:cNvPr id="7171" name="Picture 3" descr="img225"/>
          <p:cNvPicPr>
            <a:picLocks noChangeAspect="1" noChangeArrowheads="1"/>
          </p:cNvPicPr>
          <p:nvPr/>
        </p:nvPicPr>
        <p:blipFill>
          <a:blip r:embed="rId2" cstate="email"/>
          <a:srcRect t="-105"/>
          <a:stretch>
            <a:fillRect/>
          </a:stretch>
        </p:blipFill>
        <p:spPr bwMode="auto">
          <a:xfrm rot="-21600000">
            <a:off x="179388" y="908050"/>
            <a:ext cx="1701800" cy="3041650"/>
          </a:xfrm>
          <a:prstGeom prst="rect">
            <a:avLst/>
          </a:prstGeom>
          <a:noFill/>
          <a:ln w="28575">
            <a:solidFill>
              <a:srgbClr val="993300"/>
            </a:solidFill>
            <a:miter lim="800000"/>
            <a:headEnd/>
            <a:tailEnd/>
          </a:ln>
        </p:spPr>
      </p:pic>
      <p:sp>
        <p:nvSpPr>
          <p:cNvPr id="7173" name="Text Box 5"/>
          <p:cNvSpPr txBox="1">
            <a:spLocks noChangeArrowheads="1"/>
          </p:cNvSpPr>
          <p:nvPr/>
        </p:nvSpPr>
        <p:spPr bwMode="auto">
          <a:xfrm>
            <a:off x="250825" y="188913"/>
            <a:ext cx="8569325" cy="330200"/>
          </a:xfrm>
          <a:prstGeom prst="rect">
            <a:avLst/>
          </a:prstGeom>
          <a:noFill/>
          <a:ln w="9525">
            <a:noFill/>
            <a:miter lim="800000"/>
            <a:headEnd/>
            <a:tailEnd/>
          </a:ln>
          <a:effectLst/>
        </p:spPr>
        <p:txBody>
          <a:bodyPr>
            <a:spAutoFit/>
          </a:bodyPr>
          <a:lstStyle/>
          <a:p>
            <a:pPr>
              <a:lnSpc>
                <a:spcPct val="65000"/>
              </a:lnSpc>
              <a:spcBef>
                <a:spcPct val="50000"/>
              </a:spcBef>
            </a:pPr>
            <a:r>
              <a:rPr lang="ru-RU" sz="2400" b="1" i="1">
                <a:solidFill>
                  <a:srgbClr val="CC0000"/>
                </a:solidFill>
                <a:latin typeface="Times New Roman" pitchFamily="18" charset="0"/>
              </a:rPr>
              <a:t>Вредное воздействие татуировки  на организм человека</a:t>
            </a:r>
          </a:p>
        </p:txBody>
      </p:sp>
      <p:pic>
        <p:nvPicPr>
          <p:cNvPr id="7174" name="Picture 6" descr="14"/>
          <p:cNvPicPr>
            <a:picLocks noChangeAspect="1" noChangeArrowheads="1"/>
          </p:cNvPicPr>
          <p:nvPr/>
        </p:nvPicPr>
        <p:blipFill>
          <a:blip r:embed="rId3"/>
          <a:srcRect/>
          <a:stretch>
            <a:fillRect/>
          </a:stretch>
        </p:blipFill>
        <p:spPr bwMode="auto">
          <a:xfrm>
            <a:off x="5651500" y="2133600"/>
            <a:ext cx="3276600" cy="2460625"/>
          </a:xfrm>
          <a:prstGeom prst="rect">
            <a:avLst/>
          </a:prstGeom>
          <a:noFill/>
          <a:ln w="28575">
            <a:solidFill>
              <a:srgbClr val="993300"/>
            </a:solidFill>
            <a:miter lim="800000"/>
            <a:headEnd/>
            <a:tailEnd/>
          </a:ln>
        </p:spPr>
      </p:pic>
      <p:sp>
        <p:nvSpPr>
          <p:cNvPr id="7175" name="Rectangle 7"/>
          <p:cNvSpPr>
            <a:spLocks noChangeArrowheads="1"/>
          </p:cNvSpPr>
          <p:nvPr/>
        </p:nvSpPr>
        <p:spPr bwMode="auto">
          <a:xfrm>
            <a:off x="3924300" y="4652963"/>
            <a:ext cx="3873500" cy="1739900"/>
          </a:xfrm>
          <a:prstGeom prst="rect">
            <a:avLst/>
          </a:prstGeom>
          <a:noFill/>
          <a:ln w="9525">
            <a:noFill/>
            <a:miter lim="800000"/>
            <a:headEnd/>
            <a:tailEnd/>
          </a:ln>
          <a:effectLst/>
        </p:spPr>
        <p:txBody>
          <a:bodyPr>
            <a:spAutoFit/>
          </a:bodyPr>
          <a:lstStyle/>
          <a:p>
            <a:pPr algn="just"/>
            <a:r>
              <a:rPr lang="ru-RU">
                <a:latin typeface="Times New Roman" pitchFamily="18" charset="0"/>
              </a:rPr>
              <a:t>Делая татуировку, вы травмируете кожу и вводите под неё красящее вещество. Хотя иголка проникает неглубоко, каждый раз, прокалывая кожу, вы рискуете занести себе микробы или вирусную инфекцию.</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рбита">
  <a:themeElements>
    <a:clrScheme name="Орбита 10">
      <a:dk1>
        <a:srgbClr val="000000"/>
      </a:dk1>
      <a:lt1>
        <a:srgbClr val="FFCC00"/>
      </a:lt1>
      <a:dk2>
        <a:srgbClr val="000000"/>
      </a:dk2>
      <a:lt2>
        <a:srgbClr val="FFFFFF"/>
      </a:lt2>
      <a:accent1>
        <a:srgbClr val="F3F6FF"/>
      </a:accent1>
      <a:accent2>
        <a:srgbClr val="33CCCC"/>
      </a:accent2>
      <a:accent3>
        <a:srgbClr val="FFE2AA"/>
      </a:accent3>
      <a:accent4>
        <a:srgbClr val="000000"/>
      </a:accent4>
      <a:accent5>
        <a:srgbClr val="F8FAFF"/>
      </a:accent5>
      <a:accent6>
        <a:srgbClr val="2DB9B9"/>
      </a:accent6>
      <a:hlink>
        <a:srgbClr val="0000FF"/>
      </a:hlink>
      <a:folHlink>
        <a:srgbClr val="006699"/>
      </a:folHlink>
    </a:clrScheme>
    <a:fontScheme name="Орбита">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рбита 1">
        <a:dk1>
          <a:srgbClr val="010199"/>
        </a:dk1>
        <a:lt1>
          <a:srgbClr val="FFFFFF"/>
        </a:lt1>
        <a:dk2>
          <a:srgbClr val="000000"/>
        </a:dk2>
        <a:lt2>
          <a:srgbClr val="B2B2B2"/>
        </a:lt2>
        <a:accent1>
          <a:srgbClr val="3399FF"/>
        </a:accent1>
        <a:accent2>
          <a:srgbClr val="666699"/>
        </a:accent2>
        <a:accent3>
          <a:srgbClr val="AAAAAA"/>
        </a:accent3>
        <a:accent4>
          <a:srgbClr val="DADADA"/>
        </a:accent4>
        <a:accent5>
          <a:srgbClr val="ADCAFF"/>
        </a:accent5>
        <a:accent6>
          <a:srgbClr val="5C5C8A"/>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Орбита 2">
        <a:dk1>
          <a:srgbClr val="008000"/>
        </a:dk1>
        <a:lt1>
          <a:srgbClr val="FFFFFF"/>
        </a:lt1>
        <a:dk2>
          <a:srgbClr val="003300"/>
        </a:dk2>
        <a:lt2>
          <a:srgbClr val="C0C0C0"/>
        </a:lt2>
        <a:accent1>
          <a:srgbClr val="99CC00"/>
        </a:accent1>
        <a:accent2>
          <a:srgbClr val="527C3A"/>
        </a:accent2>
        <a:accent3>
          <a:srgbClr val="AAADAA"/>
        </a:accent3>
        <a:accent4>
          <a:srgbClr val="DADADA"/>
        </a:accent4>
        <a:accent5>
          <a:srgbClr val="CAE2AA"/>
        </a:accent5>
        <a:accent6>
          <a:srgbClr val="497034"/>
        </a:accent6>
        <a:hlink>
          <a:srgbClr val="33CC33"/>
        </a:hlink>
        <a:folHlink>
          <a:srgbClr val="C1FF83"/>
        </a:folHlink>
      </a:clrScheme>
      <a:clrMap bg1="dk2" tx1="lt1" bg2="dk1" tx2="lt2" accent1="accent1" accent2="accent2" accent3="accent3" accent4="accent4" accent5="accent5" accent6="accent6" hlink="hlink" folHlink="folHlink"/>
    </a:extraClrScheme>
    <a:extraClrScheme>
      <a:clrScheme name="Орбита 3">
        <a:dk1>
          <a:srgbClr val="000066"/>
        </a:dk1>
        <a:lt1>
          <a:srgbClr val="FFFFFF"/>
        </a:lt1>
        <a:dk2>
          <a:srgbClr val="000099"/>
        </a:dk2>
        <a:lt2>
          <a:srgbClr val="9FBFFF"/>
        </a:lt2>
        <a:accent1>
          <a:srgbClr val="0099CC"/>
        </a:accent1>
        <a:accent2>
          <a:srgbClr val="00CC66"/>
        </a:accent2>
        <a:accent3>
          <a:srgbClr val="AAAACA"/>
        </a:accent3>
        <a:accent4>
          <a:srgbClr val="DADADA"/>
        </a:accent4>
        <a:accent5>
          <a:srgbClr val="AACAE2"/>
        </a:accent5>
        <a:accent6>
          <a:srgbClr val="00B95C"/>
        </a:accent6>
        <a:hlink>
          <a:srgbClr val="00FFFF"/>
        </a:hlink>
        <a:folHlink>
          <a:srgbClr val="CDE6FF"/>
        </a:folHlink>
      </a:clrScheme>
      <a:clrMap bg1="dk2" tx1="lt1" bg2="dk1" tx2="lt2" accent1="accent1" accent2="accent2" accent3="accent3" accent4="accent4" accent5="accent5" accent6="accent6" hlink="hlink" folHlink="folHlink"/>
    </a:extraClrScheme>
    <a:extraClrScheme>
      <a:clrScheme name="Орбита 4">
        <a:dk1>
          <a:srgbClr val="00ACA8"/>
        </a:dk1>
        <a:lt1>
          <a:srgbClr val="FFFFFF"/>
        </a:lt1>
        <a:dk2>
          <a:srgbClr val="006666"/>
        </a:dk2>
        <a:lt2>
          <a:srgbClr val="FFFF99"/>
        </a:lt2>
        <a:accent1>
          <a:srgbClr val="0099CC"/>
        </a:accent1>
        <a:accent2>
          <a:srgbClr val="6D6FC7"/>
        </a:accent2>
        <a:accent3>
          <a:srgbClr val="AAB8B8"/>
        </a:accent3>
        <a:accent4>
          <a:srgbClr val="DADADA"/>
        </a:accent4>
        <a:accent5>
          <a:srgbClr val="AACAE2"/>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рбита 5">
        <a:dk1>
          <a:srgbClr val="BA0023"/>
        </a:dk1>
        <a:lt1>
          <a:srgbClr val="FFFFFF"/>
        </a:lt1>
        <a:dk2>
          <a:srgbClr val="800000"/>
        </a:dk2>
        <a:lt2>
          <a:srgbClr val="FFFF99"/>
        </a:lt2>
        <a:accent1>
          <a:srgbClr val="FF6600"/>
        </a:accent1>
        <a:accent2>
          <a:srgbClr val="C5543D"/>
        </a:accent2>
        <a:accent3>
          <a:srgbClr val="C0AAAA"/>
        </a:accent3>
        <a:accent4>
          <a:srgbClr val="DADADA"/>
        </a:accent4>
        <a:accent5>
          <a:srgbClr val="FFB8AA"/>
        </a:accent5>
        <a:accent6>
          <a:srgbClr val="B24B36"/>
        </a:accent6>
        <a:hlink>
          <a:srgbClr val="FFFF00"/>
        </a:hlink>
        <a:folHlink>
          <a:srgbClr val="FF9900"/>
        </a:folHlink>
      </a:clrScheme>
      <a:clrMap bg1="dk2" tx1="lt1" bg2="dk1" tx2="lt2" accent1="accent1" accent2="accent2" accent3="accent3" accent4="accent4" accent5="accent5" accent6="accent6" hlink="hlink" folHlink="folHlink"/>
    </a:extraClrScheme>
    <a:extraClrScheme>
      <a:clrScheme name="Орбита 6">
        <a:dk1>
          <a:srgbClr val="6D776E"/>
        </a:dk1>
        <a:lt1>
          <a:srgbClr val="FFFFFF"/>
        </a:lt1>
        <a:dk2>
          <a:srgbClr val="575863"/>
        </a:dk2>
        <a:lt2>
          <a:srgbClr val="DDDDDD"/>
        </a:lt2>
        <a:accent1>
          <a:srgbClr val="0099CC"/>
        </a:accent1>
        <a:accent2>
          <a:srgbClr val="939EA9"/>
        </a:accent2>
        <a:accent3>
          <a:srgbClr val="B4B4B7"/>
        </a:accent3>
        <a:accent4>
          <a:srgbClr val="DADADA"/>
        </a:accent4>
        <a:accent5>
          <a:srgbClr val="AACAE2"/>
        </a:accent5>
        <a:accent6>
          <a:srgbClr val="858F99"/>
        </a:accent6>
        <a:hlink>
          <a:srgbClr val="FFCC00"/>
        </a:hlink>
        <a:folHlink>
          <a:srgbClr val="BD8949"/>
        </a:folHlink>
      </a:clrScheme>
      <a:clrMap bg1="dk2" tx1="lt1" bg2="dk1" tx2="lt2" accent1="accent1" accent2="accent2" accent3="accent3" accent4="accent4" accent5="accent5" accent6="accent6" hlink="hlink" folHlink="folHlink"/>
    </a:extraClrScheme>
    <a:extraClrScheme>
      <a:clrScheme name="Орбита 7">
        <a:dk1>
          <a:srgbClr val="A28A84"/>
        </a:dk1>
        <a:lt1>
          <a:srgbClr val="FFFFFF"/>
        </a:lt1>
        <a:dk2>
          <a:srgbClr val="765E58"/>
        </a:dk2>
        <a:lt2>
          <a:srgbClr val="DDDDDD"/>
        </a:lt2>
        <a:accent1>
          <a:srgbClr val="CC6600"/>
        </a:accent1>
        <a:accent2>
          <a:srgbClr val="CC9900"/>
        </a:accent2>
        <a:accent3>
          <a:srgbClr val="BDB6B4"/>
        </a:accent3>
        <a:accent4>
          <a:srgbClr val="DADADA"/>
        </a:accent4>
        <a:accent5>
          <a:srgbClr val="E2B8AA"/>
        </a:accent5>
        <a:accent6>
          <a:srgbClr val="B98A00"/>
        </a:accent6>
        <a:hlink>
          <a:srgbClr val="FFCC00"/>
        </a:hlink>
        <a:folHlink>
          <a:srgbClr val="FFFFBD"/>
        </a:folHlink>
      </a:clrScheme>
      <a:clrMap bg1="dk2" tx1="lt1" bg2="dk1" tx2="lt2" accent1="accent1" accent2="accent2" accent3="accent3" accent4="accent4" accent5="accent5" accent6="accent6" hlink="hlink" folHlink="folHlink"/>
    </a:extraClrScheme>
    <a:extraClrScheme>
      <a:clrScheme name="Орбита 8">
        <a:dk1>
          <a:srgbClr val="000000"/>
        </a:dk1>
        <a:lt1>
          <a:srgbClr val="C5D9ED"/>
        </a:lt1>
        <a:dk2>
          <a:srgbClr val="000000"/>
        </a:dk2>
        <a:lt2>
          <a:srgbClr val="FFFFFF"/>
        </a:lt2>
        <a:accent1>
          <a:srgbClr val="F3F6FF"/>
        </a:accent1>
        <a:accent2>
          <a:srgbClr val="33CCCC"/>
        </a:accent2>
        <a:accent3>
          <a:srgbClr val="DFE9F4"/>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
      <a:clrScheme name="Орбита 9">
        <a:dk1>
          <a:srgbClr val="FFFFFF"/>
        </a:dk1>
        <a:lt1>
          <a:srgbClr val="FFFFFF"/>
        </a:lt1>
        <a:dk2>
          <a:srgbClr val="AAAAC6"/>
        </a:dk2>
        <a:lt2>
          <a:srgbClr val="FFFFCC"/>
        </a:lt2>
        <a:accent1>
          <a:srgbClr val="66667E"/>
        </a:accent1>
        <a:accent2>
          <a:srgbClr val="629157"/>
        </a:accent2>
        <a:accent3>
          <a:srgbClr val="D2D2DF"/>
        </a:accent3>
        <a:accent4>
          <a:srgbClr val="DADADA"/>
        </a:accent4>
        <a:accent5>
          <a:srgbClr val="B8B8C0"/>
        </a:accent5>
        <a:accent6>
          <a:srgbClr val="58834E"/>
        </a:accent6>
        <a:hlink>
          <a:srgbClr val="6600CC"/>
        </a:hlink>
        <a:folHlink>
          <a:srgbClr val="3399FF"/>
        </a:folHlink>
      </a:clrScheme>
      <a:clrMap bg1="dk2" tx1="lt1" bg2="dk1" tx2="lt2" accent1="accent1" accent2="accent2" accent3="accent3" accent4="accent4" accent5="accent5" accent6="accent6" hlink="hlink" folHlink="folHlink"/>
    </a:extraClrScheme>
    <a:extraClrScheme>
      <a:clrScheme name="Орбита 10">
        <a:dk1>
          <a:srgbClr val="000000"/>
        </a:dk1>
        <a:lt1>
          <a:srgbClr val="FFCC00"/>
        </a:lt1>
        <a:dk2>
          <a:srgbClr val="000000"/>
        </a:dk2>
        <a:lt2>
          <a:srgbClr val="FFFFFF"/>
        </a:lt2>
        <a:accent1>
          <a:srgbClr val="F3F6FF"/>
        </a:accent1>
        <a:accent2>
          <a:srgbClr val="33CCCC"/>
        </a:accent2>
        <a:accent3>
          <a:srgbClr val="FFE2AA"/>
        </a:accent3>
        <a:accent4>
          <a:srgbClr val="000000"/>
        </a:accent4>
        <a:accent5>
          <a:srgbClr val="F8FAFF"/>
        </a:accent5>
        <a:accent6>
          <a:srgbClr val="2DB9B9"/>
        </a:accent6>
        <a:hlink>
          <a:srgbClr val="0000FF"/>
        </a:hlink>
        <a:folHlink>
          <a:srgbClr val="0066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Orbit</Template>
  <TotalTime>406</TotalTime>
  <Words>712</Words>
  <Application>Microsoft Office PowerPoint</Application>
  <PresentationFormat>Экран (4:3)</PresentationFormat>
  <Paragraphs>36</Paragraphs>
  <Slides>15</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15</vt:i4>
      </vt:variant>
    </vt:vector>
  </HeadingPairs>
  <TitlesOfParts>
    <vt:vector size="17" baseType="lpstr">
      <vt:lpstr>Орбита</vt:lpstr>
      <vt:lpstr>Диаграмма</vt:lpstr>
      <vt:lpstr>Слайд 1</vt:lpstr>
      <vt:lpstr>Слайд 2</vt:lpstr>
      <vt:lpstr>Сказка о девочке, мечтающей сделать татуировку</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 Опрос учениц 7 класса (15 девочек) 1. Как вы относитесь к татуировкам ? 2. Сделали бы вы себе татуировку?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Zver</dc:creator>
  <cp:lastModifiedBy>дом</cp:lastModifiedBy>
  <cp:revision>26</cp:revision>
  <dcterms:created xsi:type="dcterms:W3CDTF">2009-03-02T17:19:13Z</dcterms:created>
  <dcterms:modified xsi:type="dcterms:W3CDTF">2012-01-10T02:57:16Z</dcterms:modified>
</cp:coreProperties>
</file>