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9E2B8-DEA5-4E08-8E97-7511A03548E0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65DF3-ADC6-46E0-9E39-C5A8FF3AB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990A4-C0C5-42E0-B3B0-A56F28250C8A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1BBC-DDE9-425B-A89E-EB2278E7E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D9987-21A8-47DB-9B5A-B5B2F0A4B58F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B9EC3-E46F-4A39-8029-8F75D5D02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A8EC-AB83-4B7E-A580-9F0C7D8D90DE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0FCB-847F-4523-AF7E-B8BA18847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9113D-C800-4712-90C9-6691C6BDBB2A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A4C99-A2CD-47E3-9CFB-A07045079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D9CA-1A63-4A86-96F6-7BF302D98B14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45AB2-A955-4F5F-A77D-BCFB71DB6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4864C-68F0-4D66-96CF-5437259F7588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6A9C3-901B-4D14-99D6-5F1ACA379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1656E-7B08-47B6-97D1-2701A141A343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96555-9417-4663-91CE-5A389D956D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77847-4BBC-4B65-8C21-BCA6998EC9B6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B6BE3-6890-431D-AD3E-F7B306763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6991E-DBF7-4267-AC47-17F4C95D238E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B2564-AF6A-42D3-AB61-DAE0F7E3E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47D2B-2FE9-483D-9D10-8BAB5FA1B563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059B-EAFD-4D8F-B411-E18AA1627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A211C5-1FD9-4F58-8959-AD18DF41BE6B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77A375-9B32-4A92-87E4-C0A49C35A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37" r:id="rId4"/>
    <p:sldLayoutId id="2147483743" r:id="rId5"/>
    <p:sldLayoutId id="2147483738" r:id="rId6"/>
    <p:sldLayoutId id="2147483744" r:id="rId7"/>
    <p:sldLayoutId id="2147483745" r:id="rId8"/>
    <p:sldLayoutId id="2147483746" r:id="rId9"/>
    <p:sldLayoutId id="2147483739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images.yandex.ru/yandsearch?img_url=www.klintsy.ru%2Ffoto%2Fbfoto%2F7958_485892.jpg&amp;iorient=&amp;icolor=&amp;p=1&amp;site=&amp;text=%D0%BC%D0%BD%D0%BE%D0%B3%D0%BE%D1%8D%D1%82%D0%B0%D0%B6%D0%BD%D0%B0%D1%8F%20%D1%88%D0%BA%D0%BE%D0%BB%D0%B0&amp;wp=&amp;pos=44&amp;isize=&amp;type=&amp;recent=&amp;rpt=simage&amp;itype=&amp;nojs=1" TargetMode="External"/><Relationship Id="rId2" Type="http://schemas.openxmlformats.org/officeDocument/2006/relationships/hyperlink" Target="http://vad-umaj.narod.ru/pic/5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images.yandex.ru/yandsearch?img_url=www.divmyzei.narod.ru%2Fimage%2Fgallery%2Frelikvii%2Fdoc5_1.jpg&amp;iorient=&amp;icolor=&amp;p=1&amp;site=&amp;text=%D0%BE%D0%B4%D0%BD%D0%BE%D1%8D%D1%82%D0%B0%D0%B6%D0%BD%D0%B0%D1%8F%20%D1%88%D0%BA%D0%BE%D0%BB%D0%B0&amp;wp=&amp;pos=31&amp;isize=&amp;type=&amp;recent=&amp;rpt=simage&amp;itype=&amp;nojs=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nsosh4.ucoz.ru%2Fkabineti%2Finformatika%2FDSC06401.jpg&amp;iorient=&amp;icolor=&amp;site=&amp;text=%D0%BA%D0%B0%D0%B1%D0%B8%D0%BD%D0%B5%D1%82%20%D0%B8%D0%BD%D1%84%D0%BE%D1%80%D0%BC%D0%B0%D1%82%D0%B8%D0%BA%D0%B8&amp;wp=&amp;pos=16&amp;isize=&amp;type=&amp;recent=&amp;rpt=simage&amp;itype=&amp;nojs=1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images.yandex.ru/yandsearch?img_url=www.mebelplanet.com.ua%2F-comb.jpg&amp;iorient=&amp;icolor=&amp;site=&amp;text=%D0%BA%D0%B0%D0%B1%D0%B8%D0%BD%D0%B5%D1%82%20%D0%B4%D0%B8%D1%80%D0%B5%D0%BA%D1%82%D0%BE%D1%80%D0%B0&amp;wp=&amp;pos=7&amp;isize=&amp;type=&amp;recent=&amp;rpt=simage&amp;itype=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kalmijar.narod.ru%2FCabinet.JPG&amp;iorient=&amp;icolor=&amp;site=&amp;text=%D0%BA%D0%B0%D0%B1%D0%B8%D0%BD%D0%B5%D1%82%20%D1%80%D1%83%D1%81%D1%81%D0%BA%D0%BE%D0%B3%D0%BE%20%D1%8F%D0%B7%D1%8B%D0%BA%D0%B0%20%D0%B8%20%D0%BB%D0%B8%D1%82%D0%B5%D1%80%D0%B0%D1%82%D1%83%D1%80%D1%8B&amp;wp=&amp;pos=13&amp;isize=&amp;type=&amp;recent=&amp;rpt=simage&amp;itype=&amp;nojs=1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images.yandex.ru/yandsearch?img_url=sch3ozeri.narod.ru%2Fimages%2Fp3_s6300008.jpg&amp;iorient=&amp;icolor=&amp;site=&amp;text=%D0%BA%D0%B0%D0%B1%D0%B8%D0%BD%D0%B5%D1%82%20%D0%BC%D0%B0%D1%82%D0%B5%D0%BC%D0%B0%D1%82%D0%B8%D0%BA%D0%B8&amp;wp=&amp;pos=15&amp;isize=&amp;type=&amp;recent=&amp;rpt=simage&amp;itype=&amp;nojs=1" TargetMode="External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i52.ltalk.ru%2F84%2F57%2F105784%2F27%2F2735227%2Fp19_02.jpeg&amp;iorient=&amp;icolor=&amp;site=&amp;text=%D0%BA%D0%B0%D0%B1%D0%B8%D0%BD%D0%B5%D1%82%20%D0%B3%D0%B5%D0%BE%D0%B3%D1%80%D0%B0%D1%84%D0%B8%D0%B8%20%D0%B2%20%D1%88%D0%BA%D0%BE%D0%BB%D0%B5&amp;wp=&amp;pos=2&amp;isize=&amp;type=&amp;recent=&amp;rpt=simage&amp;itype=&amp;nojs=1" TargetMode="External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s017.radikal.ru/i416/1201/1f/d8dae54cd10f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news.city.zt.ua%2Fuploads%2Fposts%2F2011-01%2F1296164947_kabinet-fiziki.jpg&amp;iorient=&amp;icolor=&amp;site=&amp;text=%D0%BA%D0%B0%D0%B1%D0%B8%D0%BD%D0%B5%D1%82%20%D1%84%D0%B8%D0%B7%D0%B8%D0%BA%D0%B8%20%D0%B2%20%D1%88%D0%BA%D0%BE%D0%BB%D0%B5&amp;wp=&amp;pos=1&amp;isize=&amp;type=&amp;recent=&amp;rpt=simage&amp;itype=&amp;nojs=1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img_url=www.eruslan.info%2Fimages%2Fphotos%2Fmedium%2F8a9634b5a16530bc5fec7cd7c89e7862.jpg&amp;iorient=&amp;icolor=&amp;site=&amp;text=%D0%BA%D0%B0%D0%B1%D0%B8%D0%BD%D0%B5%D1%82%20%D1%85%D0%B8%D0%BC%D0%B8%D0%B8%20%D0%B2%20%D1%88%D0%BA%D0%BE%D0%BB%D0%B5&amp;wp=&amp;pos=5&amp;isize=&amp;type=&amp;recent=&amp;rpt=simage&amp;itype=&amp;nojs=1" TargetMode="External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59431s011.edusite.ru%2Fimages%2Fp47_img_2503.jpg&amp;iorient=&amp;icolor=&amp;site=&amp;text=%D0%BA%D0%B0%D0%B1%D0%B8%D0%BD%D0%B5%D1%82%20%D0%BC%D1%83%D0%B7%D1%8B%D0%BA%D0%B8%20%D0%B2%20%D1%88%D0%BA%D0%BE%D0%BB%D0%B5&amp;wp=&amp;pos=2&amp;isize=&amp;type=&amp;recent=&amp;rpt=simage&amp;itype=&amp;nojs=1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images.yandex.ru/yandsearch?img_url=yubik.net.ru%2F_pu%2F10%2F44620365.jpg&amp;iorient=&amp;icolor=&amp;site=&amp;text=%D0%BA%D0%B0%D0%B1%D0%B8%D0%BD%D0%B5%D1%82%20%D0%B8%D1%81%D1%82%D0%BE%D1%80%D0%B8%D0%B8%20%D0%B2%20%D1%88%D0%BA%D0%BE%D0%BB%D0%B5&amp;wp=&amp;pos=4&amp;isize=&amp;type=&amp;recent=&amp;rpt=simage&amp;itype=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donschool-sr3.narod.ru%2Fimg%2Fp39_s6300494.jpg&amp;iorient=&amp;icolor=&amp;site=&amp;text=%D0%BA%D0%B0%D0%B1%D0%B8%D0%BD%D0%B5%D1%82%20%D0%BD%D0%B5%D0%BC%D0%B5%D1%86%D0%BA%D0%BE%D0%B3%D0%BE%20%D0%B2%20%D1%88%D0%BA%D0%BE%D0%BB%D0%B5&amp;wp=&amp;pos=2&amp;isize=&amp;type=&amp;recent=&amp;rpt=simage&amp;itype=&amp;nojs=1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images.yandex.ru/yandsearch?img_url=www.school758.ru%2Fimages%2Ffoto_2009%2Ffoto_14.gif&amp;iorient=&amp;icolor=&amp;site=&amp;text=%D0%BA%D0%B0%D0%B1%D0%B8%D0%BD%D0%B5%D1%82%20%D0%B0%D0%BD%D0%B3%D0%BB%D0%B8%D0%B9%D1%81%D0%BA%D0%BE%D0%B3%D0%BE%20%D0%B2%20%D1%88%D0%BA%D0%BE%D0%BB%D0%B5&amp;wp=&amp;pos=0&amp;isize=&amp;type=&amp;recent=&amp;rpt=simage&amp;itype=&amp;nojs=1" TargetMode="External"/><Relationship Id="rId9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probny975.edusite.ru%2Fimages%2Fp92_al38.jpg&amp;iorient=&amp;icolor=&amp;site=&amp;text=%D1%81%D1%82%D0%BE%D0%BB%D0%BE%D0%B2%D0%B0%D1%8F%20%D0%B2%20%D1%88%D0%BA%D0%BE%D0%BB%D0%B5&amp;wp=&amp;pos=7&amp;isize=&amp;type=&amp;recent=&amp;rpt=simage&amp;itype=&amp;nojs=1" TargetMode="External"/><Relationship Id="rId3" Type="http://schemas.openxmlformats.org/officeDocument/2006/relationships/image" Target="../media/image19.jpeg"/><Relationship Id="rId7" Type="http://schemas.openxmlformats.org/officeDocument/2006/relationships/image" Target="../media/image21.jpeg"/><Relationship Id="rId2" Type="http://schemas.openxmlformats.org/officeDocument/2006/relationships/hyperlink" Target="http://images.yandex.ru/yandsearch?img_url=timeszp.com%2Fpublic%2Fupload%2Fimages%2Fimg%2F000%2Fsportzal.jpg&amp;iorient=&amp;icolor=&amp;site=&amp;text=%D1%81%D0%BF%D0%BE%D1%80%D1%82%D0%B7%D0%B0%D0%BB%20%D0%B2%20%D1%88%D0%BA%D0%BE%D0%BB%D0%B5&amp;wp=&amp;pos=0&amp;isize=&amp;type=&amp;recent=&amp;rpt=simage&amp;itype=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www.yastudent.ru%2Fimg%2Frepphotos%2Frepphoto_235_7069.jpg&amp;iorient=&amp;icolor=&amp;site=&amp;text=%D0%B1%D0%B8%D0%B1%D0%BB%D0%B8%D0%BE%D1%82%D0%B5%D0%BA%D0%B0%20%D0%B2%20%D1%88%D0%BA%D0%BE%D0%BB%D0%B5&amp;wp=&amp;pos=4&amp;isize=&amp;type=&amp;recent=&amp;rpt=simage&amp;itype=&amp;nojs=1" TargetMode="External"/><Relationship Id="rId5" Type="http://schemas.openxmlformats.org/officeDocument/2006/relationships/image" Target="../media/image20.jpeg"/><Relationship Id="rId4" Type="http://schemas.openxmlformats.org/officeDocument/2006/relationships/hyperlink" Target="http://images.yandex.ru/yandsearch?img_url=www.proshkolu.ru%2Fcontent%2Fmedia%2Fpic%2Fstd%2F1000000%2F909000%2F908848-6239c587cf458589.jpg&amp;iorient=&amp;icolor=&amp;site=&amp;text=%D0%B0%D0%BA%D1%82%D0%BE%D0%B2%D1%8B%D0%B9%20%D0%B7%D0%B0%D0%BB%20%D0%B2%20%D1%88%D0%BA%D0%BE%D0%BB%D0%B5&amp;wp=&amp;pos=8&amp;isize=&amp;type=&amp;recent=&amp;rpt=simage&amp;itype=&amp;nojs=1" TargetMode="External"/><Relationship Id="rId9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458200" cy="12223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000" cap="none" dirty="0" smtClean="0"/>
              <a:t>Wie  </a:t>
            </a:r>
            <a:r>
              <a:rPr lang="en-US" sz="8000" cap="none" dirty="0" err="1" smtClean="0"/>
              <a:t>ist</a:t>
            </a:r>
            <a:r>
              <a:rPr lang="en-US" sz="8000" cap="none" dirty="0" smtClean="0"/>
              <a:t>  die </a:t>
            </a:r>
            <a:r>
              <a:rPr lang="en-US" sz="8000" cap="none" dirty="0" err="1" smtClean="0"/>
              <a:t>schule</a:t>
            </a:r>
            <a:r>
              <a:rPr lang="en-US" sz="8000" cap="none" dirty="0" smtClean="0"/>
              <a:t>? Was </a:t>
            </a:r>
            <a:r>
              <a:rPr lang="en-US" sz="8000" cap="none" dirty="0" err="1" smtClean="0"/>
              <a:t>gibt</a:t>
            </a:r>
            <a:r>
              <a:rPr lang="en-US" sz="8000" cap="none" dirty="0" smtClean="0"/>
              <a:t> </a:t>
            </a:r>
            <a:r>
              <a:rPr lang="en-US" sz="8000" cap="none" dirty="0" err="1" smtClean="0"/>
              <a:t>es</a:t>
            </a:r>
            <a:r>
              <a:rPr lang="en-US" sz="8000" cap="none" dirty="0" smtClean="0"/>
              <a:t> </a:t>
            </a:r>
            <a:r>
              <a:rPr lang="en-US" sz="8000" cap="none" dirty="0" err="1" smtClean="0"/>
              <a:t>hier</a:t>
            </a:r>
            <a:r>
              <a:rPr lang="en-US" sz="8000" cap="none" dirty="0" smtClean="0"/>
              <a:t>?</a:t>
            </a:r>
            <a:endParaRPr lang="ru-RU" sz="8000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vad-umaj.narod.ru/pic/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549275"/>
            <a:ext cx="3233737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4" descr="http://im7-tub-ru.yandex.net/i?id=98217100-24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4425" y="620713"/>
            <a:ext cx="34766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6" descr="http://bsschool.ucoz.ru/News/u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3644900"/>
            <a:ext cx="46672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8" descr="http://im7-tub-ru.yandex.net/i?id=188729692-47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72100" y="3644900"/>
            <a:ext cx="35306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im0-tub-ru.yandex.net/i?id=36370376-6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404813"/>
            <a:ext cx="26876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4" descr="http://im5-tub-ru.yandex.net/i?id=30714816-4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5125" y="404813"/>
            <a:ext cx="3636963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http://im6-tub-ru.yandex.net/i?id=27042656-29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188" y="3357563"/>
            <a:ext cx="31115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http://im7-tub-ru.yandex.net/i?id=302109853-10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3375025"/>
            <a:ext cx="3095625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s017.radikal.ru/i416/1201/1f/d8dae54cd10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175" y="333375"/>
            <a:ext cx="411638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4" descr="http://im2-tub-ru.yandex.net/i?id=537079057-2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13325" y="374650"/>
            <a:ext cx="3783013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http://im5-tub-ru.yandex.net/i?id=86806950-00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288" y="3860800"/>
            <a:ext cx="37973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8" descr="http://im3-tub-ru.yandex.net/i?id=353020547-09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24413" y="3860800"/>
            <a:ext cx="3798887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m6-tub-ru.yandex.net/i?id=64816418-0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549275"/>
            <a:ext cx="316865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http://im4-tub-ru.yandex.net/i?id=123504113-6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363" y="555625"/>
            <a:ext cx="3240087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 descr="http://im5-tub-ru.yandex.net/i?id=52902883-04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3238" y="3644900"/>
            <a:ext cx="32400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8" descr="http://im2-tub-ru.yandex.net/i?id=157080210-27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3800" y="3573463"/>
            <a:ext cx="3455988" cy="232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7-tub-ru.yandex.net/i?id=132198675-3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549275"/>
            <a:ext cx="345598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 descr="http://im8-tub-ru.yandex.net/i?id=280519149-1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9700" y="573088"/>
            <a:ext cx="3024188" cy="226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6" descr="http://im2-tub-ru.yandex.net/i?id=41609234-65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825" y="3489325"/>
            <a:ext cx="3617913" cy="24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8" descr="http://im4-tub-ru.yandex.net/i?id=365851793-59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32388" y="3489325"/>
            <a:ext cx="318452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841381f46d9c3a99d19afd2ba45f7d876bd2c8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10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Franklin Gothic Medium</vt:lpstr>
      <vt:lpstr>Franklin Gothic Book</vt:lpstr>
      <vt:lpstr>Wingdings 2</vt:lpstr>
      <vt:lpstr>Calibri</vt:lpstr>
      <vt:lpstr>Трек</vt:lpstr>
      <vt:lpstr>Wie  ist  die schule? Was gibt es hier?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ist unsere Schule?</dc:title>
  <dc:creator>WORK</dc:creator>
  <cp:lastModifiedBy>дом</cp:lastModifiedBy>
  <cp:revision>8</cp:revision>
  <dcterms:created xsi:type="dcterms:W3CDTF">2012-12-04T17:44:14Z</dcterms:created>
  <dcterms:modified xsi:type="dcterms:W3CDTF">2013-03-11T21:02:39Z</dcterms:modified>
</cp:coreProperties>
</file>