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9" r:id="rId1"/>
  </p:sldMasterIdLst>
  <p:notesMasterIdLst>
    <p:notesMasterId r:id="rId35"/>
  </p:notesMasterIdLst>
  <p:sldIdLst>
    <p:sldId id="284" r:id="rId2"/>
    <p:sldId id="289" r:id="rId3"/>
    <p:sldId id="286" r:id="rId4"/>
    <p:sldId id="285" r:id="rId5"/>
    <p:sldId id="288" r:id="rId6"/>
    <p:sldId id="287" r:id="rId7"/>
    <p:sldId id="257" r:id="rId8"/>
    <p:sldId id="290" r:id="rId9"/>
    <p:sldId id="329" r:id="rId10"/>
    <p:sldId id="331" r:id="rId11"/>
    <p:sldId id="332" r:id="rId12"/>
    <p:sldId id="333" r:id="rId13"/>
    <p:sldId id="334" r:id="rId14"/>
    <p:sldId id="335" r:id="rId15"/>
    <p:sldId id="336" r:id="rId16"/>
    <p:sldId id="338" r:id="rId17"/>
    <p:sldId id="341" r:id="rId18"/>
    <p:sldId id="313" r:id="rId19"/>
    <p:sldId id="315" r:id="rId20"/>
    <p:sldId id="317" r:id="rId21"/>
    <p:sldId id="349" r:id="rId22"/>
    <p:sldId id="318" r:id="rId23"/>
    <p:sldId id="291" r:id="rId24"/>
    <p:sldId id="343" r:id="rId25"/>
    <p:sldId id="342" r:id="rId26"/>
    <p:sldId id="258" r:id="rId27"/>
    <p:sldId id="310" r:id="rId28"/>
    <p:sldId id="344" r:id="rId29"/>
    <p:sldId id="345" r:id="rId30"/>
    <p:sldId id="347" r:id="rId31"/>
    <p:sldId id="348" r:id="rId32"/>
    <p:sldId id="294" r:id="rId33"/>
    <p:sldId id="309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CC6600"/>
    <a:srgbClr val="990000"/>
    <a:srgbClr val="FF9900"/>
    <a:srgbClr val="0066CC"/>
    <a:srgbClr val="33CC33"/>
    <a:srgbClr val="FF00FF"/>
    <a:srgbClr val="CC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D1E501-C634-4C5D-BD8E-5CE0EEFBFF38}" type="datetimeFigureOut">
              <a:rPr lang="ru-RU" smtClean="0"/>
              <a:pPr/>
              <a:t>04.09.2012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991DF0-BBE8-4801-B382-BD3EB430A3D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91DF0-BBE8-4801-B382-BD3EB430A3DA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91DF0-BBE8-4801-B382-BD3EB430A3DA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91DF0-BBE8-4801-B382-BD3EB430A3DA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91DF0-BBE8-4801-B382-BD3EB430A3DA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91DF0-BBE8-4801-B382-BD3EB430A3DA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91DF0-BBE8-4801-B382-BD3EB430A3DA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91DF0-BBE8-4801-B382-BD3EB430A3DA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91DF0-BBE8-4801-B382-BD3EB430A3DA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91DF0-BBE8-4801-B382-BD3EB430A3DA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91DF0-BBE8-4801-B382-BD3EB430A3DA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91DF0-BBE8-4801-B382-BD3EB430A3DA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91DF0-BBE8-4801-B382-BD3EB430A3DA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91DF0-BBE8-4801-B382-BD3EB430A3DA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91DF0-BBE8-4801-B382-BD3EB430A3DA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91DF0-BBE8-4801-B382-BD3EB430A3DA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91DF0-BBE8-4801-B382-BD3EB430A3DA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91DF0-BBE8-4801-B382-BD3EB430A3DA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91DF0-BBE8-4801-B382-BD3EB430A3DA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91DF0-BBE8-4801-B382-BD3EB430A3DA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91DF0-BBE8-4801-B382-BD3EB430A3DA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91DF0-BBE8-4801-B382-BD3EB430A3DA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91DF0-BBE8-4801-B382-BD3EB430A3DA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91DF0-BBE8-4801-B382-BD3EB430A3DA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91DF0-BBE8-4801-B382-BD3EB430A3DA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91DF0-BBE8-4801-B382-BD3EB430A3DA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91DF0-BBE8-4801-B382-BD3EB430A3DA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91DF0-BBE8-4801-B382-BD3EB430A3DA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91DF0-BBE8-4801-B382-BD3EB430A3DA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91DF0-BBE8-4801-B382-BD3EB430A3DA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91DF0-BBE8-4801-B382-BD3EB430A3DA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91DF0-BBE8-4801-B382-BD3EB430A3DA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91DF0-BBE8-4801-B382-BD3EB430A3DA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91DF0-BBE8-4801-B382-BD3EB430A3DA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36869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B69CA11-F2B0-42E7-A54E-84E2832CCFDA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36872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36873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74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75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6876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36877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878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879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880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881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36882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36883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84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85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6886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36887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888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889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890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891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36892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6893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AF911F-0286-4F1F-9528-81F1F1AEE50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8CC4F7-FA0A-4EC1-9375-57EEE6FCD1D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2F87F0-249B-4EF5-814B-83087691469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A49A1A-7A92-4FC3-AD34-41D19760CBC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A0F2FB-371E-4830-B3AF-C032BC6A79D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E32FF0-4FDF-4EF3-964F-D3EA7102DAA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829EC0-8242-4FAF-9A38-2CB47FE1A8E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517469-8BE5-49E1-A670-AB9331E59A9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8EDD05-4D80-4D9A-B45C-06478948F9F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8AA9B0-BD6B-4640-AF9C-7E4F98BF987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065590C-D7F2-40BB-B311-A951685827D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35848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849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35850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35851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52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53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54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55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56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57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58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59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5860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35861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35862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5863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5864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35865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66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67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5868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35869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5870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5871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5872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5873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5874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5875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5876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35877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35878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79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5880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35881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35882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5883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35884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5885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5886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5887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5888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5889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5890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5891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35892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gif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gif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gif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gif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gif"/><Relationship Id="rId4" Type="http://schemas.openxmlformats.org/officeDocument/2006/relationships/image" Target="../media/image51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Picture 3" descr="школа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00113" y="692150"/>
            <a:ext cx="7200900" cy="5448300"/>
          </a:xfrm>
        </p:spPr>
      </p:pic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684213" y="3933825"/>
            <a:ext cx="741680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ru-RU" sz="54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20 ЛЕТ</a:t>
            </a:r>
            <a:r>
              <a:rPr lang="ru-RU" sz="4000" b="1" dirty="0"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/>
            </a:r>
            <a:br>
              <a:rPr lang="ru-RU" sz="4000" b="1" dirty="0"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</a:br>
            <a:r>
              <a:rPr lang="ru-RU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Государственное оздоровительное образовательное учреждение санаторного типа </a:t>
            </a:r>
            <a:r>
              <a:rPr lang="en-US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/>
            </a:r>
            <a:br>
              <a:rPr lang="en-US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</a:br>
            <a:r>
              <a:rPr lang="ru-RU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для детей,  нуждающихся </a:t>
            </a:r>
            <a:r>
              <a:rPr lang="en-US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/>
            </a:r>
            <a:br>
              <a:rPr lang="en-US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</a:br>
            <a:r>
              <a:rPr lang="ru-RU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в длительном лечении -  санаторная школа-интернат </a:t>
            </a:r>
            <a:r>
              <a:rPr lang="en-US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/>
            </a:r>
            <a:br>
              <a:rPr lang="en-US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</a:br>
            <a:r>
              <a:rPr lang="ru-RU" sz="3200" b="1" dirty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г. Петровска</a:t>
            </a:r>
            <a:endParaRPr lang="ru-RU" sz="3200" dirty="0">
              <a:solidFill>
                <a:srgbClr val="CC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 advClick="0" advTm="1003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993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295  E" pathEditMode="relative" ptsTypes="">
                                      <p:cBhvr>
                                        <p:cTn id="13" dur="2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6" name="Picture 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871538"/>
            <a:ext cx="6324600" cy="473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117" name="Picture 5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1828800"/>
            <a:ext cx="32004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7924800" cy="838200"/>
          </a:xfrm>
        </p:spPr>
        <p:txBody>
          <a:bodyPr/>
          <a:lstStyle/>
          <a:p>
            <a:r>
              <a:rPr lang="ru-RU" sz="4800" b="1">
                <a:solidFill>
                  <a:schemeClr val="folHlink"/>
                </a:solidFill>
              </a:rPr>
              <a:t>ЗАГАДКИ  БАБЫ – ЯГИ 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5400" b="1">
                <a:solidFill>
                  <a:srgbClr val="FF00FF"/>
                </a:solidFill>
              </a:rPr>
              <a:t>МАШ____НА</a:t>
            </a:r>
          </a:p>
          <a:p>
            <a:pPr algn="ctr"/>
            <a:endParaRPr lang="ru-RU" sz="5400" b="1">
              <a:solidFill>
                <a:srgbClr val="FF00FF"/>
              </a:solidFill>
            </a:endParaRPr>
          </a:p>
          <a:p>
            <a:pPr algn="ctr"/>
            <a:r>
              <a:rPr lang="ru-RU" sz="5400" b="1">
                <a:solidFill>
                  <a:schemeClr val="hlink"/>
                </a:solidFill>
              </a:rPr>
              <a:t>ПРУЖ______НА</a:t>
            </a:r>
          </a:p>
        </p:txBody>
      </p:sp>
      <p:pic>
        <p:nvPicPr>
          <p:cNvPr id="91140" name="Picture 4" descr="AG00317_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65888" y="3810000"/>
            <a:ext cx="267811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533400"/>
          </a:xfrm>
        </p:spPr>
        <p:txBody>
          <a:bodyPr/>
          <a:lstStyle/>
          <a:p>
            <a:endParaRPr lang="ru-RU" sz="4000"/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90600"/>
            <a:ext cx="8915400" cy="4495800"/>
          </a:xfrm>
        </p:spPr>
        <p:txBody>
          <a:bodyPr/>
          <a:lstStyle/>
          <a:p>
            <a:pPr>
              <a:buFontTx/>
              <a:buNone/>
            </a:pPr>
            <a:r>
              <a:rPr lang="ru-RU" sz="4800" b="1">
                <a:solidFill>
                  <a:srgbClr val="FF00FF"/>
                </a:solidFill>
              </a:rPr>
              <a:t>  </a:t>
            </a:r>
            <a:r>
              <a:rPr lang="ru-RU" sz="5400" b="1">
                <a:solidFill>
                  <a:srgbClr val="FF00FF"/>
                </a:solidFill>
              </a:rPr>
              <a:t>А</a:t>
            </a:r>
          </a:p>
          <a:p>
            <a:pPr>
              <a:buFontTx/>
              <a:buNone/>
            </a:pPr>
            <a:r>
              <a:rPr lang="ru-RU" sz="5400" b="1"/>
              <a:t>          </a:t>
            </a:r>
            <a:r>
              <a:rPr lang="ru-RU" sz="5400" b="1">
                <a:solidFill>
                  <a:schemeClr val="hlink"/>
                </a:solidFill>
              </a:rPr>
              <a:t>У</a:t>
            </a:r>
          </a:p>
          <a:p>
            <a:pPr>
              <a:buFontTx/>
              <a:buNone/>
            </a:pPr>
            <a:r>
              <a:rPr lang="ru-RU" sz="5400" b="1"/>
              <a:t>                </a:t>
            </a:r>
            <a:r>
              <a:rPr lang="ru-RU" sz="5400" b="1">
                <a:solidFill>
                  <a:srgbClr val="0066CC"/>
                </a:solidFill>
              </a:rPr>
              <a:t>П</a:t>
            </a:r>
          </a:p>
          <a:p>
            <a:pPr>
              <a:buFontTx/>
              <a:buNone/>
            </a:pPr>
            <a:r>
              <a:rPr lang="ru-RU" sz="5400" b="1"/>
              <a:t>                        </a:t>
            </a:r>
            <a:r>
              <a:rPr lang="ru-RU" sz="5400" b="1">
                <a:solidFill>
                  <a:srgbClr val="CC6600"/>
                </a:solidFill>
              </a:rPr>
              <a:t>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5400" b="1">
                <a:solidFill>
                  <a:srgbClr val="0066CC"/>
                </a:solidFill>
              </a:rPr>
              <a:t>БЕРЕЗА</a:t>
            </a:r>
          </a:p>
          <a:p>
            <a:endParaRPr lang="ru-RU" sz="5400" b="1">
              <a:solidFill>
                <a:srgbClr val="0066CC"/>
              </a:solidFill>
            </a:endParaRPr>
          </a:p>
          <a:p>
            <a:pPr algn="ctr"/>
            <a:r>
              <a:rPr lang="ru-RU" sz="5400" b="1">
                <a:solidFill>
                  <a:srgbClr val="FF5050"/>
                </a:solidFill>
              </a:rPr>
              <a:t>МАЛИНА</a:t>
            </a:r>
          </a:p>
          <a:p>
            <a:pPr algn="ctr"/>
            <a:endParaRPr lang="ru-RU" sz="5400" b="1">
              <a:solidFill>
                <a:srgbClr val="FF5050"/>
              </a:solidFill>
            </a:endParaRPr>
          </a:p>
          <a:p>
            <a:pPr algn="r"/>
            <a:r>
              <a:rPr lang="ru-RU" sz="5400" b="1">
                <a:solidFill>
                  <a:srgbClr val="33CC33"/>
                </a:solidFill>
              </a:rPr>
              <a:t>СОСНА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066800"/>
            <a:ext cx="7696200" cy="4267200"/>
          </a:xfrm>
        </p:spPr>
        <p:txBody>
          <a:bodyPr/>
          <a:lstStyle/>
          <a:p>
            <a:pPr algn="r">
              <a:buFontTx/>
              <a:buNone/>
            </a:pPr>
            <a:r>
              <a:rPr lang="ru-RU" sz="5400" b="1">
                <a:solidFill>
                  <a:srgbClr val="0066CC"/>
                </a:solidFill>
              </a:rPr>
              <a:t>ВОРОБЕЙ</a:t>
            </a:r>
            <a:endParaRPr lang="ru-RU" sz="5400" b="1"/>
          </a:p>
          <a:p>
            <a:pPr>
              <a:buFontTx/>
              <a:buNone/>
            </a:pPr>
            <a:endParaRPr lang="ru-RU" sz="5400" b="1"/>
          </a:p>
          <a:p>
            <a:pPr algn="ctr">
              <a:buFontTx/>
              <a:buNone/>
            </a:pPr>
            <a:r>
              <a:rPr lang="ru-RU" sz="5400" b="1">
                <a:solidFill>
                  <a:srgbClr val="FF9900"/>
                </a:solidFill>
              </a:rPr>
              <a:t>    СТРЕКОЗА</a:t>
            </a:r>
          </a:p>
          <a:p>
            <a:pPr algn="ctr">
              <a:buFontTx/>
              <a:buNone/>
            </a:pPr>
            <a:endParaRPr lang="ru-RU" sz="5400" b="1"/>
          </a:p>
          <a:p>
            <a:pPr>
              <a:buFontTx/>
              <a:buNone/>
            </a:pPr>
            <a:r>
              <a:rPr lang="ru-RU" sz="5400" b="1">
                <a:solidFill>
                  <a:srgbClr val="33CC33"/>
                </a:solidFill>
              </a:rPr>
              <a:t>    ВОРОНА</a:t>
            </a:r>
          </a:p>
        </p:txBody>
      </p:sp>
      <p:pic>
        <p:nvPicPr>
          <p:cNvPr id="94212" name="Picture 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752600"/>
            <a:ext cx="23622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13" name="Picture 5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76400" y="228600"/>
            <a:ext cx="2895600" cy="206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14" name="Picture 6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38800" y="4191000"/>
            <a:ext cx="19431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685800"/>
            <a:ext cx="7696200" cy="4800600"/>
          </a:xfrm>
        </p:spPr>
        <p:txBody>
          <a:bodyPr/>
          <a:lstStyle/>
          <a:p>
            <a:pPr>
              <a:buFontTx/>
              <a:buNone/>
            </a:pPr>
            <a:r>
              <a:rPr lang="ru-RU" sz="5400" b="1">
                <a:solidFill>
                  <a:schemeClr val="tx2"/>
                </a:solidFill>
              </a:rPr>
              <a:t>5 + 5 =</a:t>
            </a:r>
          </a:p>
          <a:p>
            <a:pPr>
              <a:buFontTx/>
              <a:buNone/>
            </a:pPr>
            <a:endParaRPr lang="ru-RU" sz="5400" b="1">
              <a:solidFill>
                <a:schemeClr val="tx2"/>
              </a:solidFill>
            </a:endParaRPr>
          </a:p>
          <a:p>
            <a:pPr>
              <a:buFontTx/>
              <a:buNone/>
            </a:pPr>
            <a:r>
              <a:rPr lang="ru-RU" sz="5400" b="1">
                <a:solidFill>
                  <a:schemeClr val="folHlink"/>
                </a:solidFill>
              </a:rPr>
              <a:t>12 – 2 =</a:t>
            </a:r>
          </a:p>
          <a:p>
            <a:pPr>
              <a:buFontTx/>
              <a:buNone/>
            </a:pPr>
            <a:endParaRPr lang="ru-RU" sz="5400" b="1">
              <a:solidFill>
                <a:schemeClr val="folHlink"/>
              </a:solidFill>
            </a:endParaRPr>
          </a:p>
          <a:p>
            <a:pPr>
              <a:buFontTx/>
              <a:buNone/>
            </a:pPr>
            <a:r>
              <a:rPr lang="ru-RU" sz="5400" b="1">
                <a:solidFill>
                  <a:srgbClr val="33CC33"/>
                </a:solidFill>
              </a:rPr>
              <a:t>7 + 2 =</a:t>
            </a:r>
          </a:p>
        </p:txBody>
      </p:sp>
      <p:pic>
        <p:nvPicPr>
          <p:cNvPr id="95236" name="Picture 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1066800"/>
            <a:ext cx="4295775" cy="422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2209800"/>
          </a:xfrm>
        </p:spPr>
        <p:txBody>
          <a:bodyPr/>
          <a:lstStyle/>
          <a:p>
            <a:r>
              <a:rPr lang="ru-RU" sz="4000" b="1">
                <a:solidFill>
                  <a:srgbClr val="0066CC"/>
                </a:solidFill>
              </a:rPr>
              <a:t>ПЕСНЯ ПРО НАШИ СТАРАНИЯ !!!</a:t>
            </a:r>
            <a:br>
              <a:rPr lang="ru-RU" sz="4000" b="1">
                <a:solidFill>
                  <a:srgbClr val="0066CC"/>
                </a:solidFill>
              </a:rPr>
            </a:br>
            <a:r>
              <a:rPr lang="ru-RU" sz="4000" b="1">
                <a:solidFill>
                  <a:srgbClr val="0066CC"/>
                </a:solidFill>
              </a:rPr>
              <a:t>( </a:t>
            </a:r>
            <a:r>
              <a:rPr lang="ru-RU" sz="3200" b="1">
                <a:solidFill>
                  <a:srgbClr val="33CC33"/>
                </a:solidFill>
              </a:rPr>
              <a:t>И ПРО БУКВЫ</a:t>
            </a:r>
            <a:r>
              <a:rPr lang="ru-RU" sz="4000" b="1">
                <a:solidFill>
                  <a:srgbClr val="0066CC"/>
                </a:solidFill>
              </a:rPr>
              <a:t> )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514600"/>
            <a:ext cx="9144000" cy="35052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3600" b="1">
                <a:solidFill>
                  <a:srgbClr val="FF5050"/>
                </a:solidFill>
              </a:rPr>
              <a:t>Смех и слёзы, радость и печаль</a:t>
            </a:r>
          </a:p>
          <a:p>
            <a:pPr algn="ctr">
              <a:buFontTx/>
              <a:buNone/>
            </a:pPr>
            <a:r>
              <a:rPr lang="ru-RU" sz="3600" b="1">
                <a:solidFill>
                  <a:srgbClr val="FF5050"/>
                </a:solidFill>
              </a:rPr>
              <a:t>За год довелось нам испытать,</a:t>
            </a:r>
            <a:endParaRPr lang="en-US" sz="3600" b="1">
              <a:solidFill>
                <a:srgbClr val="FF5050"/>
              </a:solidFill>
            </a:endParaRPr>
          </a:p>
          <a:p>
            <a:pPr algn="ctr">
              <a:buFontTx/>
              <a:buNone/>
            </a:pPr>
            <a:r>
              <a:rPr lang="ru-RU" sz="3600" b="1">
                <a:solidFill>
                  <a:srgbClr val="FF5050"/>
                </a:solidFill>
              </a:rPr>
              <a:t>Но стараний наших нам </a:t>
            </a:r>
          </a:p>
          <a:p>
            <a:pPr algn="ctr">
              <a:buFontTx/>
              <a:buNone/>
            </a:pPr>
            <a:r>
              <a:rPr lang="ru-RU" sz="3600" b="1">
                <a:solidFill>
                  <a:srgbClr val="FF5050"/>
                </a:solidFill>
              </a:rPr>
              <a:t>не жаль-</a:t>
            </a:r>
          </a:p>
          <a:p>
            <a:pPr algn="ctr">
              <a:buFontTx/>
              <a:buNone/>
            </a:pPr>
            <a:r>
              <a:rPr lang="ru-RU" sz="3600" b="1">
                <a:solidFill>
                  <a:srgbClr val="FF5050"/>
                </a:solidFill>
              </a:rPr>
              <a:t>Книги нам легко теперь читать!</a:t>
            </a:r>
          </a:p>
        </p:txBody>
      </p:sp>
      <p:pic>
        <p:nvPicPr>
          <p:cNvPr id="97284" name="Picture 4" descr="мышь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0" y="1066800"/>
            <a:ext cx="1204913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42" name="Picture 594" descr="BS00554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461000"/>
            <a:ext cx="1600200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6" name="Picture 6"/>
          <p:cNvPicPr>
            <a:picLocks noChangeAspect="1" noChangeArrowheads="1"/>
          </p:cNvPicPr>
          <p:nvPr/>
        </p:nvPicPr>
        <p:blipFill>
          <a:blip r:embed="rId5" cstate="print">
            <a:lum bright="-12000" contrast="24000"/>
          </a:blip>
          <a:srcRect/>
          <a:stretch>
            <a:fillRect/>
          </a:stretch>
        </p:blipFill>
        <p:spPr bwMode="auto">
          <a:xfrm>
            <a:off x="7523163" y="5795963"/>
            <a:ext cx="1620837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7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7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2" grpId="0"/>
      <p:bldP spid="9728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685800"/>
            <a:ext cx="7696200" cy="4800600"/>
          </a:xfrm>
        </p:spPr>
        <p:txBody>
          <a:bodyPr/>
          <a:lstStyle/>
          <a:p>
            <a:pPr>
              <a:buFontTx/>
              <a:buNone/>
            </a:pPr>
            <a:r>
              <a:rPr lang="ru-RU" sz="4400" b="1">
                <a:solidFill>
                  <a:srgbClr val="FF00FF"/>
                </a:solidFill>
              </a:rPr>
              <a:t>ИСПОЛНЯЮТ: </a:t>
            </a:r>
          </a:p>
          <a:p>
            <a:endParaRPr lang="ru-RU" sz="4400" b="1">
              <a:solidFill>
                <a:srgbClr val="FF00FF"/>
              </a:solidFill>
            </a:endParaRPr>
          </a:p>
          <a:p>
            <a:r>
              <a:rPr lang="ru-RU" sz="3600" b="1">
                <a:solidFill>
                  <a:schemeClr val="folHlink"/>
                </a:solidFill>
              </a:rPr>
              <a:t>ЮМАЕВ  РУСТАМ</a:t>
            </a:r>
          </a:p>
          <a:p>
            <a:endParaRPr lang="ru-RU" sz="3600" b="1">
              <a:solidFill>
                <a:schemeClr val="folHlink"/>
              </a:solidFill>
            </a:endParaRPr>
          </a:p>
          <a:p>
            <a:r>
              <a:rPr lang="ru-RU" sz="3600" b="1">
                <a:solidFill>
                  <a:srgbClr val="33CC33"/>
                </a:solidFill>
              </a:rPr>
              <a:t>БАГУЙ  ИРИНА</a:t>
            </a:r>
          </a:p>
        </p:txBody>
      </p:sp>
      <p:pic>
        <p:nvPicPr>
          <p:cNvPr id="100356" name="Picture 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95047">
            <a:off x="5105400" y="2743200"/>
            <a:ext cx="32385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0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543800" cy="1143000"/>
          </a:xfrm>
        </p:spPr>
        <p:txBody>
          <a:bodyPr/>
          <a:lstStyle/>
          <a:p>
            <a:pPr algn="r"/>
            <a:r>
              <a:rPr lang="ru-RU" sz="5400" b="1">
                <a:solidFill>
                  <a:srgbClr val="FF00FF"/>
                </a:solidFill>
              </a:rPr>
              <a:t>ЭТО  Я  !!!</a:t>
            </a:r>
          </a:p>
        </p:txBody>
      </p:sp>
      <p:pic>
        <p:nvPicPr>
          <p:cNvPr id="71684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0"/>
            <a:ext cx="4572000" cy="3430588"/>
          </a:xfrm>
          <a:noFill/>
          <a:ln/>
        </p:spPr>
      </p:pic>
      <p:pic>
        <p:nvPicPr>
          <p:cNvPr id="71685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19625" y="3463925"/>
            <a:ext cx="4524375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687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9000" y="1828800"/>
            <a:ext cx="2305050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7404100" cy="990600"/>
          </a:xfrm>
        </p:spPr>
        <p:txBody>
          <a:bodyPr/>
          <a:lstStyle/>
          <a:p>
            <a:pPr algn="l"/>
            <a:r>
              <a:rPr lang="ru-RU" sz="5400" b="1">
                <a:solidFill>
                  <a:srgbClr val="FF00FF"/>
                </a:solidFill>
              </a:rPr>
              <a:t>ЭТО  Я  !!!</a:t>
            </a:r>
          </a:p>
        </p:txBody>
      </p:sp>
      <p:pic>
        <p:nvPicPr>
          <p:cNvPr id="73733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828800" y="2409825"/>
            <a:ext cx="3336925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3732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3962400" y="0"/>
            <a:ext cx="3714750" cy="4953000"/>
          </a:xfrm>
          <a:noFill/>
          <a:ln/>
        </p:spPr>
      </p:pic>
      <p:pic>
        <p:nvPicPr>
          <p:cNvPr id="73734" name="Picture 6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2800" y="312420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7373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6870700" cy="1295400"/>
          </a:xfrm>
        </p:spPr>
        <p:txBody>
          <a:bodyPr/>
          <a:lstStyle/>
          <a:p>
            <a:r>
              <a:rPr lang="ru-RU" b="1">
                <a:solidFill>
                  <a:srgbClr val="0066CC"/>
                </a:solidFill>
              </a:rPr>
              <a:t>ПРО НАШУ ШКОЛУ!!!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600200"/>
            <a:ext cx="8763000" cy="3886200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3600" b="1">
                <a:solidFill>
                  <a:srgbClr val="FF5050"/>
                </a:solidFill>
              </a:rPr>
              <a:t>Не за горами и лесами,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3600" b="1">
                <a:solidFill>
                  <a:srgbClr val="FF5050"/>
                </a:solidFill>
              </a:rPr>
              <a:t> А на виду у всех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3600" b="1">
                <a:solidFill>
                  <a:srgbClr val="FF5050"/>
                </a:solidFill>
              </a:rPr>
              <a:t>Школа стоит моя родная </a:t>
            </a:r>
            <a:endParaRPr lang="en-US" sz="3600" b="1">
              <a:solidFill>
                <a:srgbClr val="FF5050"/>
              </a:solidFill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3600" b="1">
                <a:solidFill>
                  <a:srgbClr val="FF5050"/>
                </a:solidFill>
              </a:rPr>
              <a:t>Больше, чем 20 лет.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3600" b="1">
                <a:solidFill>
                  <a:srgbClr val="FF5050"/>
                </a:solidFill>
              </a:rPr>
              <a:t>Вспомни, как на крыльце стояли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3600" b="1">
                <a:solidFill>
                  <a:srgbClr val="FF5050"/>
                </a:solidFill>
              </a:rPr>
              <a:t>В море большом цветов,</a:t>
            </a:r>
            <a:endParaRPr lang="en-US" sz="3600" b="1">
              <a:solidFill>
                <a:srgbClr val="FF5050"/>
              </a:solidFill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3600" b="1">
                <a:solidFill>
                  <a:srgbClr val="FF5050"/>
                </a:solidFill>
              </a:rPr>
              <a:t> И наши души замирали: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3600" b="1">
                <a:solidFill>
                  <a:srgbClr val="FF5050"/>
                </a:solidFill>
              </a:rPr>
              <a:t>Что нас там ждёт и кто?</a:t>
            </a:r>
          </a:p>
          <a:p>
            <a:pPr>
              <a:lnSpc>
                <a:spcPct val="90000"/>
              </a:lnSpc>
            </a:pPr>
            <a:endParaRPr lang="ru-RU" sz="3600" b="1">
              <a:solidFill>
                <a:srgbClr val="FF5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60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60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60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838200"/>
          </a:xfrm>
        </p:spPr>
        <p:txBody>
          <a:bodyPr/>
          <a:lstStyle/>
          <a:p>
            <a:r>
              <a:rPr lang="en-US" sz="4000">
                <a:solidFill>
                  <a:schemeClr val="bg2"/>
                </a:solidFill>
              </a:rPr>
              <a:t>                   </a:t>
            </a:r>
            <a:r>
              <a:rPr lang="ru-RU" sz="5400" b="1">
                <a:solidFill>
                  <a:schemeClr val="bg2"/>
                </a:solidFill>
              </a:rPr>
              <a:t>ЭТО  Я  !!!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5780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-676263">
            <a:off x="400050" y="912813"/>
            <a:ext cx="3506788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5781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749724">
            <a:off x="3505200" y="1828800"/>
            <a:ext cx="35433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5782" name="Picture 6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410941">
            <a:off x="5257800" y="1981200"/>
            <a:ext cx="2971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/>
      <p:bldP spid="75779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8153400" cy="1143000"/>
          </a:xfrm>
        </p:spPr>
        <p:txBody>
          <a:bodyPr/>
          <a:lstStyle/>
          <a:p>
            <a:pPr algn="r"/>
            <a:r>
              <a:rPr lang="ru-RU" sz="5400" b="1">
                <a:solidFill>
                  <a:schemeClr val="bg2"/>
                </a:solidFill>
              </a:rPr>
              <a:t>ЭТО  Я  !!!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85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72440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854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1571625"/>
            <a:ext cx="3965575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8550" name="Picture 6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43400" y="1600200"/>
            <a:ext cx="1471613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6" grpId="0"/>
      <p:bldP spid="108547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600200"/>
          </a:xfrm>
        </p:spPr>
        <p:txBody>
          <a:bodyPr/>
          <a:lstStyle/>
          <a:p>
            <a:r>
              <a:rPr lang="en-US" sz="5400" b="1">
                <a:solidFill>
                  <a:srgbClr val="FF5050"/>
                </a:solidFill>
              </a:rPr>
              <a:t> </a:t>
            </a:r>
            <a:r>
              <a:rPr lang="ru-RU" sz="5400" b="1">
                <a:solidFill>
                  <a:srgbClr val="FF5050"/>
                </a:solidFill>
              </a:rPr>
              <a:t>ЭТО  ВСЕ </a:t>
            </a:r>
            <a:r>
              <a:rPr lang="en-US" sz="5400" b="1">
                <a:solidFill>
                  <a:srgbClr val="FF5050"/>
                </a:solidFill>
              </a:rPr>
              <a:t/>
            </a:r>
            <a:br>
              <a:rPr lang="en-US" sz="5400" b="1">
                <a:solidFill>
                  <a:srgbClr val="FF5050"/>
                </a:solidFill>
              </a:rPr>
            </a:br>
            <a:r>
              <a:rPr lang="ru-RU" sz="5400" b="1">
                <a:solidFill>
                  <a:srgbClr val="FF5050"/>
                </a:solidFill>
              </a:rPr>
              <a:t> </a:t>
            </a:r>
            <a:r>
              <a:rPr lang="en-US" sz="5400" b="1">
                <a:solidFill>
                  <a:srgbClr val="FF5050"/>
                </a:solidFill>
              </a:rPr>
              <a:t>  </a:t>
            </a:r>
            <a:r>
              <a:rPr lang="ru-RU" sz="5400" b="1">
                <a:solidFill>
                  <a:srgbClr val="FF5050"/>
                </a:solidFill>
              </a:rPr>
              <a:t>МОИ  ДРУЗЬЯ !!!</a:t>
            </a:r>
          </a:p>
        </p:txBody>
      </p:sp>
      <p:pic>
        <p:nvPicPr>
          <p:cNvPr id="76804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828800" y="1752600"/>
            <a:ext cx="6553200" cy="4800600"/>
          </a:xfrm>
          <a:noFill/>
          <a:ln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7680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8534400" cy="2514600"/>
          </a:xfrm>
        </p:spPr>
        <p:txBody>
          <a:bodyPr/>
          <a:lstStyle/>
          <a:p>
            <a:r>
              <a:rPr lang="ru-RU" sz="5400" b="1">
                <a:solidFill>
                  <a:schemeClr val="tx2"/>
                </a:solidFill>
              </a:rPr>
              <a:t>ЧАСТУШКИ – ВЕСЕЛУШКИ!!! </a:t>
            </a:r>
            <a:br>
              <a:rPr lang="ru-RU" sz="5400" b="1">
                <a:solidFill>
                  <a:schemeClr val="tx2"/>
                </a:solidFill>
              </a:rPr>
            </a:br>
            <a:endParaRPr lang="ru-RU" sz="5400" b="1">
              <a:solidFill>
                <a:schemeClr val="tx2"/>
              </a:solidFill>
            </a:endParaRP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7696200" cy="37338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3600" b="1">
                <a:solidFill>
                  <a:schemeClr val="folHlink"/>
                </a:solidFill>
              </a:rPr>
              <a:t>Мы, ребята-восьмилетки,</a:t>
            </a:r>
          </a:p>
          <a:p>
            <a:pPr algn="ctr">
              <a:buFontTx/>
              <a:buNone/>
            </a:pPr>
            <a:r>
              <a:rPr lang="ru-RU" sz="3600" b="1">
                <a:solidFill>
                  <a:schemeClr val="folHlink"/>
                </a:solidFill>
              </a:rPr>
              <a:t>Вам частушки пропоем.</a:t>
            </a:r>
          </a:p>
          <a:p>
            <a:pPr algn="ctr">
              <a:buFontTx/>
              <a:buNone/>
            </a:pPr>
            <a:r>
              <a:rPr lang="ru-RU" sz="3600" b="1">
                <a:solidFill>
                  <a:schemeClr val="folHlink"/>
                </a:solidFill>
              </a:rPr>
              <a:t>Мы в своей любимой школе</a:t>
            </a:r>
          </a:p>
          <a:p>
            <a:pPr algn="ctr">
              <a:buFontTx/>
              <a:buNone/>
            </a:pPr>
            <a:r>
              <a:rPr lang="ru-RU" sz="3600" b="1">
                <a:solidFill>
                  <a:schemeClr val="folHlink"/>
                </a:solidFill>
              </a:rPr>
              <a:t>Замечательно живем.</a:t>
            </a:r>
          </a:p>
          <a:p>
            <a:pPr algn="ctr">
              <a:buFontTx/>
              <a:buNone/>
            </a:pPr>
            <a:endParaRPr lang="ru-RU" sz="3600" b="1">
              <a:solidFill>
                <a:schemeClr val="folHlink"/>
              </a:solidFill>
            </a:endParaRPr>
          </a:p>
          <a:p>
            <a:pPr algn="ctr"/>
            <a:endParaRPr lang="ru-RU" sz="3600" b="1">
              <a:solidFill>
                <a:schemeClr val="folHlink"/>
              </a:solidFill>
            </a:endParaRPr>
          </a:p>
        </p:txBody>
      </p:sp>
      <p:pic>
        <p:nvPicPr>
          <p:cNvPr id="48132" name="Picture 3" descr="E:\карт\btterfly07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4260850"/>
            <a:ext cx="3276600" cy="259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Picture 4" descr="E:\карт\81677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4224338"/>
            <a:ext cx="2819400" cy="263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  <p:bldP spid="48131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077200" cy="1676400"/>
          </a:xfrm>
        </p:spPr>
        <p:txBody>
          <a:bodyPr/>
          <a:lstStyle/>
          <a:p>
            <a:r>
              <a:rPr lang="ru-RU" sz="5400" b="1">
                <a:solidFill>
                  <a:srgbClr val="0066CC"/>
                </a:solidFill>
              </a:rPr>
              <a:t>ВЕСЕЛЫЙ  ТАНЕЦ</a:t>
            </a:r>
            <a:r>
              <a:rPr lang="ru-RU" sz="5400" b="1"/>
              <a:t/>
            </a:r>
            <a:br>
              <a:rPr lang="ru-RU" sz="5400" b="1"/>
            </a:br>
            <a:r>
              <a:rPr lang="ru-RU" sz="5400" b="1">
                <a:solidFill>
                  <a:srgbClr val="FF5050"/>
                </a:solidFill>
              </a:rPr>
              <a:t>КУКЛЫ</a:t>
            </a:r>
          </a:p>
        </p:txBody>
      </p:sp>
      <p:sp>
        <p:nvSpPr>
          <p:cNvPr id="10240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85800" y="2209800"/>
            <a:ext cx="7696200" cy="3276600"/>
          </a:xfrm>
        </p:spPr>
        <p:txBody>
          <a:bodyPr/>
          <a:lstStyle/>
          <a:p>
            <a:pPr>
              <a:buFontTx/>
              <a:buNone/>
            </a:pPr>
            <a:r>
              <a:rPr lang="ru-RU" b="1">
                <a:solidFill>
                  <a:srgbClr val="FF00FF"/>
                </a:solidFill>
              </a:rPr>
              <a:t>ИСПОЛНЯЮТ: </a:t>
            </a:r>
            <a:endParaRPr lang="ru-RU" b="1">
              <a:solidFill>
                <a:schemeClr val="folHlink"/>
              </a:solidFill>
            </a:endParaRPr>
          </a:p>
          <a:p>
            <a:pPr>
              <a:buFontTx/>
              <a:buNone/>
            </a:pPr>
            <a:r>
              <a:rPr lang="ru-RU" b="1">
                <a:solidFill>
                  <a:srgbClr val="33CC33"/>
                </a:solidFill>
              </a:rPr>
              <a:t>БАГУЙ  ИРИНА</a:t>
            </a:r>
          </a:p>
          <a:p>
            <a:pPr>
              <a:buFontTx/>
              <a:buNone/>
            </a:pPr>
            <a:r>
              <a:rPr lang="ru-RU" b="1">
                <a:solidFill>
                  <a:srgbClr val="33CC33"/>
                </a:solidFill>
              </a:rPr>
              <a:t>ЗУЕВА  АЛИНА</a:t>
            </a:r>
            <a:endParaRPr lang="en-US" b="1">
              <a:solidFill>
                <a:srgbClr val="33CC33"/>
              </a:solidFill>
            </a:endParaRPr>
          </a:p>
          <a:p>
            <a:pPr>
              <a:buFontTx/>
              <a:buNone/>
            </a:pPr>
            <a:endParaRPr lang="ru-RU" b="1">
              <a:solidFill>
                <a:srgbClr val="33CC33"/>
              </a:solidFill>
            </a:endParaRPr>
          </a:p>
          <a:p>
            <a:pPr>
              <a:buFontTx/>
              <a:buNone/>
            </a:pPr>
            <a:r>
              <a:rPr lang="ru-RU" b="1">
                <a:solidFill>
                  <a:srgbClr val="0066CC"/>
                </a:solidFill>
              </a:rPr>
              <a:t>РУКОВОДИТЕЛЬ:</a:t>
            </a:r>
          </a:p>
          <a:p>
            <a:pPr>
              <a:buFontTx/>
              <a:buNone/>
            </a:pPr>
            <a:r>
              <a:rPr lang="ru-RU" b="1">
                <a:solidFill>
                  <a:srgbClr val="0066CC"/>
                </a:solidFill>
              </a:rPr>
              <a:t>ЕМЕЛИНА Е.П.</a:t>
            </a:r>
          </a:p>
          <a:p>
            <a:pPr>
              <a:buFontTx/>
              <a:buNone/>
            </a:pPr>
            <a:endParaRPr lang="ru-RU" b="1">
              <a:solidFill>
                <a:srgbClr val="0066CC"/>
              </a:solidFill>
            </a:endParaRPr>
          </a:p>
          <a:p>
            <a:endParaRPr lang="ru-RU" sz="4000" b="1">
              <a:solidFill>
                <a:srgbClr val="0066CC"/>
              </a:solidFill>
            </a:endParaRPr>
          </a:p>
        </p:txBody>
      </p:sp>
      <p:pic>
        <p:nvPicPr>
          <p:cNvPr id="102412" name="Picture 12" descr="P225021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00600" y="1828800"/>
            <a:ext cx="3314700" cy="44196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1024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10240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4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4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4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4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4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4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4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24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4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24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4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4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24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2" grpId="0"/>
      <p:bldP spid="10240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239000" cy="1143000"/>
          </a:xfrm>
        </p:spPr>
        <p:txBody>
          <a:bodyPr/>
          <a:lstStyle/>
          <a:p>
            <a:r>
              <a:rPr lang="en-US" sz="4800" b="1">
                <a:solidFill>
                  <a:srgbClr val="FF00FF"/>
                </a:solidFill>
              </a:rPr>
              <a:t>   </a:t>
            </a:r>
            <a:r>
              <a:rPr lang="ru-RU" sz="5400" b="1">
                <a:solidFill>
                  <a:srgbClr val="FF00FF"/>
                </a:solidFill>
              </a:rPr>
              <a:t>МЫ  АРТИСТЫ…</a:t>
            </a:r>
          </a:p>
        </p:txBody>
      </p:sp>
      <p:pic>
        <p:nvPicPr>
          <p:cNvPr id="101381" name="Picture 5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52600" y="1905000"/>
            <a:ext cx="6553200" cy="457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686800" cy="1066800"/>
          </a:xfrm>
        </p:spPr>
        <p:txBody>
          <a:bodyPr/>
          <a:lstStyle/>
          <a:p>
            <a:pPr algn="l"/>
            <a:r>
              <a:rPr lang="ru-RU" sz="5400" b="1">
                <a:solidFill>
                  <a:srgbClr val="FF9900"/>
                </a:solidFill>
              </a:rPr>
              <a:t>СОЛНЕЧНЫЙ ЗАЙЧИК !</a:t>
            </a:r>
          </a:p>
        </p:txBody>
      </p:sp>
      <p:pic>
        <p:nvPicPr>
          <p:cNvPr id="7175" name="Picture 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990600"/>
            <a:ext cx="4329113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8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4200" y="4495800"/>
            <a:ext cx="29718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1" name="Picture 2" descr="E:\карт\kartina2.gif"/>
          <p:cNvPicPr>
            <a:picLocks noGrp="1" noChangeAspect="1" noChangeArrowheads="1" noCrop="1"/>
          </p:cNvPicPr>
          <p:nvPr>
            <p:ph idx="4294967295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990600" y="1143000"/>
            <a:ext cx="7162800" cy="45275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191000"/>
            <a:ext cx="7696200" cy="2438400"/>
          </a:xfrm>
        </p:spPr>
        <p:txBody>
          <a:bodyPr/>
          <a:lstStyle/>
          <a:p>
            <a:pPr algn="r">
              <a:buFontTx/>
              <a:buNone/>
            </a:pPr>
            <a:r>
              <a:rPr lang="ru-RU" sz="3600" b="1">
                <a:solidFill>
                  <a:srgbClr val="FF00FF"/>
                </a:solidFill>
              </a:rPr>
              <a:t>ИСПОЛНЯЕТ: </a:t>
            </a:r>
          </a:p>
          <a:p>
            <a:pPr algn="r">
              <a:buFontTx/>
              <a:buNone/>
            </a:pPr>
            <a:endParaRPr lang="ru-RU" sz="3600" b="1">
              <a:solidFill>
                <a:srgbClr val="FF00FF"/>
              </a:solidFill>
            </a:endParaRPr>
          </a:p>
          <a:p>
            <a:pPr algn="r">
              <a:buFontTx/>
              <a:buNone/>
            </a:pPr>
            <a:r>
              <a:rPr lang="ru-RU" sz="3600" b="1">
                <a:solidFill>
                  <a:srgbClr val="33CC33"/>
                </a:solidFill>
              </a:rPr>
              <a:t>ХРИПУНОВ  ИВАН</a:t>
            </a:r>
          </a:p>
          <a:p>
            <a:pPr algn="r"/>
            <a:endParaRPr lang="ru-RU" sz="3600" b="1"/>
          </a:p>
        </p:txBody>
      </p:sp>
      <p:pic>
        <p:nvPicPr>
          <p:cNvPr id="103428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1000" y="381000"/>
            <a:ext cx="36004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7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7620000" cy="990600"/>
          </a:xfrm>
        </p:spPr>
        <p:txBody>
          <a:bodyPr/>
          <a:lstStyle/>
          <a:p>
            <a:r>
              <a:rPr lang="ru-RU" sz="5400" b="1">
                <a:solidFill>
                  <a:srgbClr val="FF5050"/>
                </a:solidFill>
              </a:rPr>
              <a:t>НАША  ПИАНИСТКА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z="3600" b="1">
                <a:solidFill>
                  <a:srgbClr val="FF00FF"/>
                </a:solidFill>
              </a:rPr>
              <a:t>ИСПОЛНЯЕТ: </a:t>
            </a:r>
            <a:endParaRPr lang="en-US" sz="3600" b="1">
              <a:solidFill>
                <a:srgbClr val="FF00FF"/>
              </a:solidFill>
            </a:endParaRPr>
          </a:p>
          <a:p>
            <a:pPr>
              <a:buFontTx/>
              <a:buNone/>
            </a:pPr>
            <a:endParaRPr lang="ru-RU" sz="3600" b="1">
              <a:solidFill>
                <a:srgbClr val="FF00FF"/>
              </a:solidFill>
            </a:endParaRPr>
          </a:p>
          <a:p>
            <a:pPr>
              <a:buFontTx/>
              <a:buNone/>
            </a:pPr>
            <a:r>
              <a:rPr lang="ru-RU" b="1">
                <a:solidFill>
                  <a:schemeClr val="folHlink"/>
                </a:solidFill>
              </a:rPr>
              <a:t>МУРАШЕВА  ЮЛЯ</a:t>
            </a:r>
          </a:p>
        </p:txBody>
      </p:sp>
      <p:pic>
        <p:nvPicPr>
          <p:cNvPr id="104454" name="Picture 6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76600" y="4038600"/>
            <a:ext cx="3733800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4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0" grpId="0"/>
      <p:bldP spid="10445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2" name="Picture 4" descr="2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5024438" cy="3303588"/>
          </a:xfrm>
          <a:prstGeom prst="rect">
            <a:avLst/>
          </a:prstGeom>
          <a:noFill/>
          <a:ln w="76200" cmpd="tri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43013" name="Picture 5" descr="Устинова ЛА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671888" y="3521075"/>
            <a:ext cx="5472112" cy="3336925"/>
          </a:xfrm>
          <a:prstGeom prst="rect">
            <a:avLst/>
          </a:prstGeom>
          <a:noFill/>
          <a:ln w="76200" cmpd="tri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43014" name="Picture 6" descr="P100048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051300" y="0"/>
            <a:ext cx="5092700" cy="3819525"/>
          </a:xfrm>
          <a:prstGeom prst="rect">
            <a:avLst/>
          </a:prstGeom>
          <a:noFill/>
          <a:ln w="76200" cmpd="tri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43015" name="Picture 7" descr="P1000491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3213100"/>
            <a:ext cx="4860925" cy="3644900"/>
          </a:xfrm>
          <a:prstGeom prst="rect">
            <a:avLst/>
          </a:prstGeom>
          <a:noFill/>
          <a:ln w="76200" cmpd="tri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43016" name="Picture 8" descr="P1000487"/>
          <p:cNvPicPr>
            <a:picLocks noChangeAspect="1" noChangeArrowheads="1"/>
          </p:cNvPicPr>
          <p:nvPr/>
        </p:nvPicPr>
        <p:blipFill>
          <a:blip r:embed="rId7" cstate="email">
            <a:lum bright="24000"/>
          </a:blip>
          <a:srcRect/>
          <a:stretch>
            <a:fillRect/>
          </a:stretch>
        </p:blipFill>
        <p:spPr bwMode="auto">
          <a:xfrm>
            <a:off x="2484438" y="1844675"/>
            <a:ext cx="3673475" cy="4824413"/>
          </a:xfrm>
          <a:prstGeom prst="rect">
            <a:avLst/>
          </a:prstGeom>
          <a:noFill/>
          <a:ln w="76200" cmpd="tri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43017" name="Picture 9" descr="00003"/>
          <p:cNvPicPr>
            <a:picLocks noChangeAspect="1" noChangeArrowheads="1"/>
          </p:cNvPicPr>
          <p:nvPr/>
        </p:nvPicPr>
        <p:blipFill>
          <a:blip r:embed="rId8" cstate="email">
            <a:lum bright="18000"/>
          </a:blip>
          <a:srcRect/>
          <a:stretch>
            <a:fillRect/>
          </a:stretch>
        </p:blipFill>
        <p:spPr bwMode="auto">
          <a:xfrm>
            <a:off x="5903913" y="0"/>
            <a:ext cx="3240087" cy="5256213"/>
          </a:xfrm>
          <a:prstGeom prst="rect">
            <a:avLst/>
          </a:prstGeom>
          <a:noFill/>
          <a:ln w="76200" cmpd="tri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43018" name="Picture 10" descr="фотог00005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0" y="4437063"/>
            <a:ext cx="5148263" cy="2420937"/>
          </a:xfrm>
          <a:prstGeom prst="rect">
            <a:avLst/>
          </a:prstGeom>
          <a:noFill/>
          <a:ln w="76200" cmpd="tri">
            <a:solidFill>
              <a:schemeClr val="bg2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359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20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6" dur="20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0" dur="20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685800"/>
            <a:ext cx="7696200" cy="54864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3600" b="1">
                <a:solidFill>
                  <a:srgbClr val="FF5050"/>
                </a:solidFill>
              </a:rPr>
              <a:t>Попрощайся, первый класс,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3600" b="1">
                <a:solidFill>
                  <a:srgbClr val="FF5050"/>
                </a:solidFill>
              </a:rPr>
              <a:t>С детворой -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3600" b="1">
                <a:solidFill>
                  <a:srgbClr val="FF5050"/>
                </a:solidFill>
              </a:rPr>
              <a:t>Мы сегодня переходим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3600" b="1">
                <a:solidFill>
                  <a:srgbClr val="FF5050"/>
                </a:solidFill>
              </a:rPr>
              <a:t>Во второй.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3600" b="1">
                <a:solidFill>
                  <a:srgbClr val="FF5050"/>
                </a:solidFill>
              </a:rPr>
              <a:t>Есть родители у нас,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3600" b="1">
                <a:solidFill>
                  <a:srgbClr val="FF5050"/>
                </a:solidFill>
              </a:rPr>
              <a:t>Мы без них не можем.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3600" b="1">
                <a:solidFill>
                  <a:srgbClr val="FF5050"/>
                </a:solidFill>
              </a:rPr>
              <a:t>Пусть они из класса в класс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3600" b="1">
                <a:solidFill>
                  <a:srgbClr val="FF5050"/>
                </a:solidFill>
              </a:rPr>
              <a:t>Переходят тоже.</a:t>
            </a:r>
          </a:p>
        </p:txBody>
      </p:sp>
      <p:pic>
        <p:nvPicPr>
          <p:cNvPr id="106500" name="Picture 4" descr="AG00315_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4191000"/>
            <a:ext cx="2438400" cy="2514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6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6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6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6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64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64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64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9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305800" cy="1143000"/>
          </a:xfrm>
        </p:spPr>
        <p:txBody>
          <a:bodyPr/>
          <a:lstStyle/>
          <a:p>
            <a:r>
              <a:rPr lang="ru-RU" sz="5400" b="1">
                <a:solidFill>
                  <a:schemeClr val="hlink"/>
                </a:solidFill>
              </a:rPr>
              <a:t>ЗДРАВСТВУЙ, ЛЕТО!!!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7162800" cy="41910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b="1">
                <a:solidFill>
                  <a:srgbClr val="FF00FF"/>
                </a:solidFill>
              </a:rPr>
              <a:t>Первый класс уже кончаем,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b="1">
                <a:solidFill>
                  <a:srgbClr val="FF00FF"/>
                </a:solidFill>
              </a:rPr>
              <a:t>Часики протикали,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b="1">
                <a:solidFill>
                  <a:srgbClr val="FF00FF"/>
                </a:solidFill>
              </a:rPr>
              <a:t>А теперь у нас, ребята,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b="1">
                <a:solidFill>
                  <a:srgbClr val="FF00FF"/>
                </a:solidFill>
              </a:rPr>
              <a:t>Летние каникулы!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b="1">
                <a:solidFill>
                  <a:srgbClr val="FF00FF"/>
                </a:solidFill>
              </a:rPr>
              <a:t>Мы за лето отдохнем,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b="1">
                <a:solidFill>
                  <a:srgbClr val="FF00FF"/>
                </a:solidFill>
              </a:rPr>
              <a:t>Сил поднаберемся,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b="1">
                <a:solidFill>
                  <a:srgbClr val="FF00FF"/>
                </a:solidFill>
              </a:rPr>
              <a:t>А в начале сентября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b="1">
                <a:solidFill>
                  <a:srgbClr val="FF00FF"/>
                </a:solidFill>
              </a:rPr>
              <a:t>Снова соберемся.</a:t>
            </a:r>
          </a:p>
        </p:txBody>
      </p:sp>
      <p:pic>
        <p:nvPicPr>
          <p:cNvPr id="107524" name="Picture 4" descr="j030052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3857625"/>
            <a:ext cx="4267200" cy="3000375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7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7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7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7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7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7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75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75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75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75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75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75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75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75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75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2" grpId="0"/>
      <p:bldP spid="10752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-228600"/>
            <a:ext cx="8382000" cy="1600200"/>
          </a:xfrm>
        </p:spPr>
        <p:txBody>
          <a:bodyPr/>
          <a:lstStyle/>
          <a:p>
            <a:r>
              <a:rPr lang="en-US" sz="4000">
                <a:solidFill>
                  <a:srgbClr val="FF00FF"/>
                </a:solidFill>
              </a:rPr>
              <a:t>    </a:t>
            </a:r>
            <a:r>
              <a:rPr lang="ru-RU" sz="5400" b="1">
                <a:solidFill>
                  <a:srgbClr val="FF00FF"/>
                </a:solidFill>
              </a:rPr>
              <a:t>БОЛЬШОЙ ХОРОВОД</a:t>
            </a:r>
            <a:r>
              <a:rPr lang="ru-RU" sz="5400">
                <a:solidFill>
                  <a:srgbClr val="FF00FF"/>
                </a:solidFill>
              </a:rPr>
              <a:t> </a:t>
            </a:r>
          </a:p>
        </p:txBody>
      </p:sp>
      <p:pic>
        <p:nvPicPr>
          <p:cNvPr id="51206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52600" y="1524000"/>
            <a:ext cx="6477000" cy="412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07" name="Picture 7"/>
          <p:cNvPicPr>
            <a:picLocks noGrp="1" noChangeAspect="1" noChangeArrowheads="1" noCrop="1"/>
          </p:cNvPicPr>
          <p:nvPr>
            <p:ph type="body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0" y="2362200"/>
            <a:ext cx="3090863" cy="3200400"/>
          </a:xfrm>
          <a:noFill/>
          <a:ln/>
        </p:spPr>
      </p:pic>
      <p:pic>
        <p:nvPicPr>
          <p:cNvPr id="51208" name="Picture 8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1295400" y="6019800"/>
            <a:ext cx="3048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8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00200" y="838200"/>
            <a:ext cx="6477000" cy="478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1905000" y="5756275"/>
            <a:ext cx="586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b="1"/>
              <a:t>Презентация сделана мамой Зуевой Алины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200"/>
            <a:ext cx="7772400" cy="2590800"/>
          </a:xfrm>
        </p:spPr>
        <p:txBody>
          <a:bodyPr/>
          <a:lstStyle/>
          <a:p>
            <a:pPr algn="r"/>
            <a:r>
              <a:rPr lang="ru-RU" sz="5400" b="1"/>
              <a:t>ПРОЩАЙ, </a:t>
            </a:r>
            <a:br>
              <a:rPr lang="ru-RU" sz="5400" b="1"/>
            </a:br>
            <a:r>
              <a:rPr lang="ru-RU" sz="5400" b="1"/>
              <a:t/>
            </a:r>
            <a:br>
              <a:rPr lang="ru-RU" sz="5400" b="1"/>
            </a:br>
            <a:r>
              <a:rPr lang="ru-RU" sz="5400" b="1"/>
              <a:t>1 КЛАСС!!!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38200" y="3048000"/>
            <a:ext cx="7543800" cy="2286000"/>
          </a:xfrm>
        </p:spPr>
        <p:txBody>
          <a:bodyPr/>
          <a:lstStyle/>
          <a:p>
            <a:r>
              <a:rPr lang="ru-RU" sz="3200" b="1">
                <a:solidFill>
                  <a:schemeClr val="folHlink"/>
                </a:solidFill>
              </a:rPr>
              <a:t>Первый класс, первый класс,</a:t>
            </a:r>
          </a:p>
          <a:p>
            <a:r>
              <a:rPr lang="ru-RU" sz="3200" b="1">
                <a:solidFill>
                  <a:schemeClr val="folHlink"/>
                </a:solidFill>
              </a:rPr>
              <a:t>Год назад ты принял нас.</a:t>
            </a:r>
          </a:p>
          <a:p>
            <a:r>
              <a:rPr lang="ru-RU" sz="3200" b="1">
                <a:solidFill>
                  <a:schemeClr val="folHlink"/>
                </a:solidFill>
              </a:rPr>
              <a:t>Перешли мы во второй</a:t>
            </a:r>
          </a:p>
          <a:p>
            <a:r>
              <a:rPr lang="ru-RU" sz="3200" b="1">
                <a:solidFill>
                  <a:schemeClr val="folHlink"/>
                </a:solidFill>
              </a:rPr>
              <a:t>И </a:t>
            </a:r>
            <a:r>
              <a:rPr lang="ru-RU" b="1">
                <a:solidFill>
                  <a:schemeClr val="folHlink"/>
                </a:solidFill>
              </a:rPr>
              <a:t>прощаемся</a:t>
            </a:r>
            <a:r>
              <a:rPr lang="ru-RU" sz="3200" b="1">
                <a:solidFill>
                  <a:schemeClr val="folHlink"/>
                </a:solidFill>
              </a:rPr>
              <a:t> с </a:t>
            </a:r>
            <a:r>
              <a:rPr lang="ru-RU" b="1">
                <a:solidFill>
                  <a:schemeClr val="folHlink"/>
                </a:solidFill>
              </a:rPr>
              <a:t>тобой</a:t>
            </a:r>
            <a:r>
              <a:rPr lang="ru-RU" sz="3200">
                <a:solidFill>
                  <a:schemeClr val="folHlink"/>
                </a:solidFill>
              </a:rPr>
              <a:t>.</a:t>
            </a:r>
          </a:p>
          <a:p>
            <a:endParaRPr lang="ru-RU" sz="3200">
              <a:solidFill>
                <a:schemeClr val="fol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6870700" cy="1600200"/>
          </a:xfrm>
        </p:spPr>
        <p:txBody>
          <a:bodyPr/>
          <a:lstStyle/>
          <a:p>
            <a:r>
              <a:rPr lang="ru-RU" b="1">
                <a:solidFill>
                  <a:schemeClr val="folHlink"/>
                </a:solidFill>
              </a:rPr>
              <a:t>1 сентября</a:t>
            </a:r>
            <a:br>
              <a:rPr lang="ru-RU" b="1">
                <a:solidFill>
                  <a:schemeClr val="folHlink"/>
                </a:solidFill>
              </a:rPr>
            </a:br>
            <a:r>
              <a:rPr lang="ru-RU" b="1">
                <a:solidFill>
                  <a:schemeClr val="folHlink"/>
                </a:solidFill>
              </a:rPr>
              <a:t>Мы – первоклассники!!!</a:t>
            </a:r>
            <a:r>
              <a:rPr lang="ru-RU" sz="4000"/>
              <a:t> </a:t>
            </a:r>
          </a:p>
        </p:txBody>
      </p:sp>
      <p:pic>
        <p:nvPicPr>
          <p:cNvPr id="45062" name="Picture 6" descr="AG00319_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1789113"/>
            <a:ext cx="5257800" cy="4086225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8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71600" y="990600"/>
            <a:ext cx="6324600" cy="4591050"/>
          </a:xfrm>
          <a:prstGeom prst="rect">
            <a:avLst/>
          </a:prstGeom>
          <a:noFill/>
          <a:ln w="76200" cmpd="tri">
            <a:solidFill>
              <a:schemeClr val="folHlink"/>
            </a:solidFill>
            <a:miter lim="800000"/>
            <a:headEnd/>
            <a:tailEnd/>
          </a:ln>
          <a:effectLst/>
        </p:spPr>
      </p:pic>
      <p:sp>
        <p:nvSpPr>
          <p:cNvPr id="44042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685800" y="228600"/>
            <a:ext cx="7696200" cy="685800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ru-RU" sz="4800" b="1">
                <a:solidFill>
                  <a:schemeClr val="tx2"/>
                </a:solidFill>
              </a:rPr>
              <a:t>Наш класс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436970">
            <a:off x="3581400" y="381000"/>
            <a:ext cx="4191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60" name="Picture 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-465766">
            <a:off x="228600" y="304800"/>
            <a:ext cx="43434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9" name="Picture 1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1828800" y="3276600"/>
            <a:ext cx="4876800" cy="3429000"/>
          </a:xfrm>
          <a:noFill/>
          <a:ln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1066800"/>
          </a:xfrm>
        </p:spPr>
        <p:txBody>
          <a:bodyPr/>
          <a:lstStyle/>
          <a:p>
            <a:pPr algn="l"/>
            <a:r>
              <a:rPr lang="ru-RU" sz="4800" b="1">
                <a:solidFill>
                  <a:schemeClr val="tx2"/>
                </a:solidFill>
              </a:rPr>
              <a:t>МЫ НАЧИНАЕМ…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219200"/>
            <a:ext cx="8839200" cy="42672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3600" b="1">
                <a:solidFill>
                  <a:srgbClr val="0066CC"/>
                </a:solidFill>
              </a:rPr>
              <a:t>Праздник начинается, </a:t>
            </a:r>
          </a:p>
          <a:p>
            <a:pPr algn="ctr">
              <a:buFontTx/>
              <a:buNone/>
            </a:pPr>
            <a:r>
              <a:rPr lang="ru-RU" sz="3600" b="1">
                <a:solidFill>
                  <a:srgbClr val="0066CC"/>
                </a:solidFill>
              </a:rPr>
              <a:t>гости улыбаются,</a:t>
            </a:r>
          </a:p>
          <a:p>
            <a:pPr algn="ctr">
              <a:buFontTx/>
              <a:buNone/>
            </a:pPr>
            <a:r>
              <a:rPr lang="ru-RU" sz="3600" b="1">
                <a:solidFill>
                  <a:srgbClr val="0066CC"/>
                </a:solidFill>
              </a:rPr>
              <a:t>А дети постараются </a:t>
            </a:r>
          </a:p>
          <a:p>
            <a:pPr algn="ctr">
              <a:buFontTx/>
              <a:buNone/>
            </a:pPr>
            <a:r>
              <a:rPr lang="ru-RU" sz="3600" b="1">
                <a:solidFill>
                  <a:srgbClr val="0066CC"/>
                </a:solidFill>
              </a:rPr>
              <a:t>сегодня показать</a:t>
            </a:r>
          </a:p>
          <a:p>
            <a:pPr algn="ctr">
              <a:buFontTx/>
              <a:buNone/>
            </a:pPr>
            <a:r>
              <a:rPr lang="ru-RU" sz="3600" b="1">
                <a:solidFill>
                  <a:srgbClr val="0066CC"/>
                </a:solidFill>
              </a:rPr>
              <a:t>Всё, чему учились, </a:t>
            </a:r>
          </a:p>
          <a:p>
            <a:pPr algn="ctr">
              <a:buFontTx/>
              <a:buNone/>
            </a:pPr>
            <a:r>
              <a:rPr lang="ru-RU" sz="3600" b="1">
                <a:solidFill>
                  <a:srgbClr val="0066CC"/>
                </a:solidFill>
              </a:rPr>
              <a:t>Всё, к чему стремились,</a:t>
            </a:r>
          </a:p>
          <a:p>
            <a:pPr algn="ctr">
              <a:buFontTx/>
              <a:buNone/>
            </a:pPr>
            <a:r>
              <a:rPr lang="ru-RU" sz="3600" b="1">
                <a:solidFill>
                  <a:srgbClr val="0066CC"/>
                </a:solidFill>
              </a:rPr>
              <a:t>Потому что надо много рассказать.</a:t>
            </a:r>
          </a:p>
          <a:p>
            <a:pPr algn="ctr"/>
            <a:endParaRPr lang="ru-RU" sz="3600" b="1">
              <a:solidFill>
                <a:srgbClr val="0066CC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  <p:bldP spid="4710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914400"/>
          </a:xfrm>
        </p:spPr>
        <p:txBody>
          <a:bodyPr/>
          <a:lstStyle/>
          <a:p>
            <a:pPr algn="l"/>
            <a:r>
              <a:rPr lang="ru-RU" sz="5400" b="1">
                <a:solidFill>
                  <a:srgbClr val="FF00FF"/>
                </a:solidFill>
              </a:rPr>
              <a:t>ВЕСЕЛАЯ  ПЕСНЯ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3581400"/>
            <a:ext cx="7696200" cy="2895600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b="1">
                <a:solidFill>
                  <a:srgbClr val="33CC33"/>
                </a:solidFill>
              </a:rPr>
              <a:t>"До свиданья, первый класс!"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b="1">
                <a:solidFill>
                  <a:srgbClr val="33CC33"/>
                </a:solidFill>
              </a:rPr>
              <a:t>Это, кажется, про нас!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b="1">
                <a:solidFill>
                  <a:srgbClr val="33CC33"/>
                </a:solidFill>
              </a:rPr>
              <a:t>Давайте песенку споём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b="1">
                <a:solidFill>
                  <a:srgbClr val="33CC33"/>
                </a:solidFill>
              </a:rPr>
              <a:t>Про класс,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b="1">
                <a:solidFill>
                  <a:srgbClr val="33CC33"/>
                </a:solidFill>
              </a:rPr>
              <a:t>в котором мы живём!</a:t>
            </a:r>
          </a:p>
        </p:txBody>
      </p:sp>
      <p:pic>
        <p:nvPicPr>
          <p:cNvPr id="88069" name="Picture 2" descr="E:\карт\219e269d60b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371600"/>
            <a:ext cx="59721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8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/>
      <p:bldP spid="88067" grpId="0" build="p"/>
    </p:bldLst>
  </p:timing>
</p:sld>
</file>

<file path=ppt/theme/theme1.xml><?xml version="1.0" encoding="utf-8"?>
<a:theme xmlns:a="http://schemas.openxmlformats.org/drawingml/2006/main" name="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0</TotalTime>
  <Words>389</Words>
  <Application>Microsoft Office PowerPoint</Application>
  <PresentationFormat>Экран (4:3)</PresentationFormat>
  <Paragraphs>143</Paragraphs>
  <Slides>33</Slides>
  <Notes>33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Пастель</vt:lpstr>
      <vt:lpstr>Слайд 1</vt:lpstr>
      <vt:lpstr>ПРО НАШУ ШКОЛУ!!!</vt:lpstr>
      <vt:lpstr>Слайд 3</vt:lpstr>
      <vt:lpstr>ПРОЩАЙ,   1 КЛАСС!!!</vt:lpstr>
      <vt:lpstr>1 сентября Мы – первоклассники!!! </vt:lpstr>
      <vt:lpstr>Слайд 6</vt:lpstr>
      <vt:lpstr>Слайд 7</vt:lpstr>
      <vt:lpstr>МЫ НАЧИНАЕМ…</vt:lpstr>
      <vt:lpstr>ВЕСЕЛАЯ  ПЕСНЯ</vt:lpstr>
      <vt:lpstr>Слайд 10</vt:lpstr>
      <vt:lpstr>ЗАГАДКИ  БАБЫ – ЯГИ </vt:lpstr>
      <vt:lpstr>Слайд 12</vt:lpstr>
      <vt:lpstr>Слайд 13</vt:lpstr>
      <vt:lpstr>Слайд 14</vt:lpstr>
      <vt:lpstr>Слайд 15</vt:lpstr>
      <vt:lpstr>ПЕСНЯ ПРО НАШИ СТАРАНИЯ !!! ( И ПРО БУКВЫ )</vt:lpstr>
      <vt:lpstr>Слайд 17</vt:lpstr>
      <vt:lpstr>ЭТО  Я  !!!</vt:lpstr>
      <vt:lpstr>ЭТО  Я  !!!</vt:lpstr>
      <vt:lpstr>                   ЭТО  Я  !!!</vt:lpstr>
      <vt:lpstr>ЭТО  Я  !!!</vt:lpstr>
      <vt:lpstr> ЭТО  ВСЕ     МОИ  ДРУЗЬЯ !!!</vt:lpstr>
      <vt:lpstr>ЧАСТУШКИ – ВЕСЕЛУШКИ!!!  </vt:lpstr>
      <vt:lpstr>ВЕСЕЛЫЙ  ТАНЕЦ КУКЛЫ</vt:lpstr>
      <vt:lpstr>   МЫ  АРТИСТЫ…</vt:lpstr>
      <vt:lpstr>СОЛНЕЧНЫЙ ЗАЙЧИК !</vt:lpstr>
      <vt:lpstr>Слайд 27</vt:lpstr>
      <vt:lpstr>Слайд 28</vt:lpstr>
      <vt:lpstr>НАША  ПИАНИСТКА</vt:lpstr>
      <vt:lpstr>Слайд 30</vt:lpstr>
      <vt:lpstr>ЗДРАВСТВУЙ, ЛЕТО!!!</vt:lpstr>
      <vt:lpstr>    БОЛЬШОЙ ХОРОВОД </vt:lpstr>
      <vt:lpstr>Слайд 33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2012-09-04T18:39:24Z</dcterms:created>
  <dcterms:modified xsi:type="dcterms:W3CDTF">2012-09-04T18:42:26Z</dcterms:modified>
</cp:coreProperties>
</file>