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9" r:id="rId4"/>
    <p:sldId id="260" r:id="rId5"/>
    <p:sldId id="263" r:id="rId6"/>
    <p:sldId id="262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615" autoAdjust="0"/>
    <p:restoredTop sz="86433" autoAdjust="0"/>
  </p:normalViewPr>
  <p:slideViewPr>
    <p:cSldViewPr>
      <p:cViewPr varScale="1">
        <p:scale>
          <a:sx n="60" d="100"/>
          <a:sy n="60" d="100"/>
        </p:scale>
        <p:origin x="-31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04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4EF3FD4-D962-4CBF-A49F-E20EC3ACFEDE}" type="datetimeFigureOut">
              <a:rPr lang="ru-RU"/>
              <a:pPr>
                <a:defRPr/>
              </a:pPr>
              <a:t>04.09.2012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5926E5C-BDE4-45E7-AA90-20C63C5E02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F96E62-720A-40F7-9C2F-2B519D78B15D}" type="datetimeFigureOut">
              <a:rPr lang="ru-RU"/>
              <a:pPr>
                <a:defRPr/>
              </a:pPr>
              <a:t>04.09.2012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8E7919-518B-4E2C-910C-E799E004BB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C85D8-EA48-48E8-8087-7E33BD3D08B5}" type="datetimeFigureOut">
              <a:rPr lang="ru-RU"/>
              <a:pPr>
                <a:defRPr/>
              </a:pPr>
              <a:t>04.09.2012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EE310-33AE-4B9D-BAAA-7A3F41C199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6E18D-D620-4C10-8EA7-AA88485E357B}" type="datetimeFigureOut">
              <a:rPr lang="ru-RU"/>
              <a:pPr>
                <a:defRPr/>
              </a:pPr>
              <a:t>04.09.2012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EC0FDB-DC95-40E5-8A68-A2574F634F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AF83026-A712-40F3-B316-D7AD4B1CEFE1}" type="datetimeFigureOut">
              <a:rPr lang="ru-RU"/>
              <a:pPr>
                <a:defRPr/>
              </a:pPr>
              <a:t>04.09.2012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C04CAB0-E63A-4E59-92A0-A18FF356F4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28F2B-C99E-46DD-BD65-187AFE209005}" type="datetimeFigureOut">
              <a:rPr lang="ru-RU"/>
              <a:pPr>
                <a:defRPr/>
              </a:pPr>
              <a:t>04.09.2012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E490B0-101D-473F-A670-B302768606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CBFA8A7-635F-4CEB-8D7F-98A52EEE1725}" type="datetimeFigureOut">
              <a:rPr lang="ru-RU"/>
              <a:pPr>
                <a:defRPr/>
              </a:pPr>
              <a:t>04.09.2012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69E8EE7-2E9C-4C01-9692-B9772621F6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A84972-1168-4794-AF36-40778549381A}" type="datetimeFigureOut">
              <a:rPr lang="ru-RU"/>
              <a:pPr>
                <a:defRPr/>
              </a:pPr>
              <a:t>04.09.2012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DF010-ABFC-46ED-B52B-1132D79F5F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DDF04BE-D690-4036-8287-D1CFB0B026E0}" type="datetimeFigureOut">
              <a:rPr lang="ru-RU"/>
              <a:pPr>
                <a:defRPr/>
              </a:pPr>
              <a:t>04.09.2012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1AD6781-C825-4793-9E29-3C65D87033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50D17F0-AC86-491C-9A5D-EB90091D0836}" type="datetimeFigureOut">
              <a:rPr lang="ru-RU"/>
              <a:pPr>
                <a:defRPr/>
              </a:pPr>
              <a:t>04.09.2012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B873162-89FF-4A35-B1CF-883BFF7B6E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4299D71-3ECA-4EF4-ABF5-B3FD9BA4231B}" type="datetimeFigureOut">
              <a:rPr lang="ru-RU"/>
              <a:pPr>
                <a:defRPr/>
              </a:pPr>
              <a:t>04.09.2012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A4BCC7-9C8F-4188-84B6-0A82F13EA0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2E553743-796A-4D07-8CEA-7B6C39F0358B}" type="datetimeFigureOut">
              <a:rPr lang="ru-RU"/>
              <a:pPr>
                <a:defRPr/>
              </a:pPr>
              <a:t>04.09.2012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6C9BDAD1-7B56-4E84-8F9A-093AC1E8B8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6" r:id="rId2"/>
    <p:sldLayoutId id="2147483708" r:id="rId3"/>
    <p:sldLayoutId id="2147483705" r:id="rId4"/>
    <p:sldLayoutId id="2147483709" r:id="rId5"/>
    <p:sldLayoutId id="2147483704" r:id="rId6"/>
    <p:sldLayoutId id="2147483710" r:id="rId7"/>
    <p:sldLayoutId id="2147483711" r:id="rId8"/>
    <p:sldLayoutId id="2147483712" r:id="rId9"/>
    <p:sldLayoutId id="2147483703" r:id="rId10"/>
    <p:sldLayoutId id="214748370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495A7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495A74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FEB80A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00ADDC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48435" y="375773"/>
            <a:ext cx="7406640" cy="2068970"/>
          </a:xfr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6600" dirty="0" smtClean="0">
                <a:solidFill>
                  <a:srgbClr val="FF0000"/>
                </a:solidFill>
              </a:rPr>
              <a:t>Лучшая профессия!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8888" y="2852738"/>
            <a:ext cx="7407275" cy="3529012"/>
          </a:xfrm>
          <a:solidFill>
            <a:srgbClr val="FFC000"/>
          </a:solidFill>
        </p:spPr>
        <p:txBody>
          <a:bodyPr>
            <a:normAutofit/>
          </a:bodyPr>
          <a:lstStyle/>
          <a:p>
            <a:pPr marL="26988">
              <a:lnSpc>
                <a:spcPct val="90000"/>
              </a:lnSpc>
            </a:pPr>
            <a:endParaRPr lang="ru-RU" sz="2400" smtClean="0">
              <a:solidFill>
                <a:srgbClr val="253143"/>
              </a:solidFill>
            </a:endParaRPr>
          </a:p>
          <a:p>
            <a:pPr marL="26988" algn="ctr">
              <a:lnSpc>
                <a:spcPct val="90000"/>
              </a:lnSpc>
            </a:pPr>
            <a:r>
              <a:rPr lang="ru-RU" sz="4100" smtClean="0">
                <a:solidFill>
                  <a:srgbClr val="FF0000"/>
                </a:solidFill>
              </a:rPr>
              <a:t>                              </a:t>
            </a:r>
            <a:r>
              <a:rPr lang="ru-RU" sz="4100" smtClean="0">
                <a:solidFill>
                  <a:srgbClr val="B0105C"/>
                </a:solidFill>
              </a:rPr>
              <a:t>БИБЛИОТЕКАРЬ.</a:t>
            </a:r>
            <a:endParaRPr lang="ru-RU" sz="4100" smtClean="0">
              <a:solidFill>
                <a:srgbClr val="B0105C"/>
              </a:solidFill>
              <a:latin typeface="Arial" charset="0"/>
            </a:endParaRPr>
          </a:p>
          <a:p>
            <a:pPr marL="26988" algn="r">
              <a:lnSpc>
                <a:spcPct val="90000"/>
              </a:lnSpc>
            </a:pPr>
            <a:r>
              <a:rPr lang="ru-RU" sz="2800" b="1" smtClean="0">
                <a:solidFill>
                  <a:srgbClr val="B0105C"/>
                </a:solidFill>
                <a:latin typeface="Arial" charset="0"/>
              </a:rPr>
              <a:t>Выполнила </a:t>
            </a:r>
          </a:p>
          <a:p>
            <a:pPr marL="26988" algn="r">
              <a:lnSpc>
                <a:spcPct val="90000"/>
              </a:lnSpc>
            </a:pPr>
            <a:r>
              <a:rPr lang="ru-RU" sz="2800" b="1" smtClean="0">
                <a:solidFill>
                  <a:srgbClr val="B0105C"/>
                </a:solidFill>
                <a:latin typeface="Arial" charset="0"/>
              </a:rPr>
              <a:t>ученица 2 – а класса</a:t>
            </a:r>
          </a:p>
          <a:p>
            <a:pPr marL="26988" algn="r">
              <a:lnSpc>
                <a:spcPct val="90000"/>
              </a:lnSpc>
            </a:pPr>
            <a:r>
              <a:rPr lang="ru-RU" sz="2800" b="1" smtClean="0">
                <a:solidFill>
                  <a:srgbClr val="B0105C"/>
                </a:solidFill>
                <a:latin typeface="Arial" charset="0"/>
              </a:rPr>
              <a:t> ГООУ санаторной школы </a:t>
            </a:r>
          </a:p>
          <a:p>
            <a:pPr marL="26988" algn="r">
              <a:lnSpc>
                <a:spcPct val="90000"/>
              </a:lnSpc>
            </a:pPr>
            <a:r>
              <a:rPr lang="ru-RU" sz="2800" b="1" smtClean="0">
                <a:solidFill>
                  <a:srgbClr val="B0105C"/>
                </a:solidFill>
                <a:latin typeface="Arial" charset="0"/>
              </a:rPr>
              <a:t>– интерната г. Петровска</a:t>
            </a:r>
          </a:p>
          <a:p>
            <a:pPr marL="26988" algn="r">
              <a:lnSpc>
                <a:spcPct val="90000"/>
              </a:lnSpc>
            </a:pPr>
            <a:r>
              <a:rPr lang="ru-RU" sz="2800" b="1" smtClean="0">
                <a:solidFill>
                  <a:srgbClr val="B0105C"/>
                </a:solidFill>
                <a:latin typeface="Arial" charset="0"/>
              </a:rPr>
              <a:t> Зуева Алина</a:t>
            </a:r>
          </a:p>
        </p:txBody>
      </p:sp>
      <p:pic>
        <p:nvPicPr>
          <p:cNvPr id="8198" name="Рисунок 4" descr="22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0" y="2571750"/>
            <a:ext cx="2643188" cy="385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ЗНАКИ  ПИСЬМА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9219" name="Рисунок 4" descr="1179825379_ieroglif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3714750"/>
            <a:ext cx="5000625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Рисунок 5" descr="5e86b80399c961aef35b0c044f84756c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5715000"/>
            <a:ext cx="18288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Рисунок 6" descr="1227264468_dfeea02073f859cc6427ce75059d032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13" y="2000250"/>
            <a:ext cx="21240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Содержимое 3" descr="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357188"/>
            <a:ext cx="228600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Содержимое 3" descr="kipou 2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2571750" y="1546225"/>
            <a:ext cx="3929063" cy="2097088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ПЕРВЫЕ  КНИГИ</a:t>
            </a:r>
            <a:endParaRPr lang="ru-RU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43" name="Рисунок 4" descr="img22625500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1214438"/>
            <a:ext cx="4286250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Рисунок 5" descr="d64c7373533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3" y="1173163"/>
            <a:ext cx="3786187" cy="261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Рисунок 6" descr="9785924300412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58013" y="3214688"/>
            <a:ext cx="2185987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Рисунок 7" descr="bcst-56082-img1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88" y="3786188"/>
            <a:ext cx="60007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smtClean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                      </a:t>
            </a:r>
            <a:r>
              <a:rPr lang="ru-RU" dirty="0" smtClean="0">
                <a:solidFill>
                  <a:srgbClr val="7030A0"/>
                </a:solidFill>
              </a:rPr>
              <a:t>ПЕРВОЕ ЗНАКОМСТВО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1267" name="Содержимое 3" descr="0000022382-original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42875" y="500063"/>
            <a:ext cx="3090863" cy="2606675"/>
          </a:xfrm>
        </p:spPr>
      </p:pic>
      <p:pic>
        <p:nvPicPr>
          <p:cNvPr id="11268" name="Рисунок 4" descr="205_main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786563" y="4786313"/>
            <a:ext cx="2143125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Рисунок 5" descr="3951-2-f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88" y="4857750"/>
            <a:ext cx="2686050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Рисунок 8" descr="p7110009-grose-antique-books-with-candle-606x466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86063" y="2214563"/>
            <a:ext cx="4276725" cy="307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B050"/>
                </a:solidFill>
              </a:rPr>
              <a:t>В  БИБЛИОТЕКЕ!</a:t>
            </a:r>
            <a:endParaRPr lang="ru-RU" b="1" dirty="0">
              <a:solidFill>
                <a:srgbClr val="00B050"/>
              </a:solidFill>
            </a:endParaRPr>
          </a:p>
        </p:txBody>
      </p:sp>
      <p:pic>
        <p:nvPicPr>
          <p:cNvPr id="12291" name="Рисунок 4" descr="641454896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85875" y="1428750"/>
            <a:ext cx="4095750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Содержимое 3" descr="8b.jpg"/>
          <p:cNvPicPr>
            <a:picLocks noGrp="1" noChangeAspect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643438" y="3357563"/>
            <a:ext cx="4281487" cy="3176587"/>
          </a:xfrm>
        </p:spPr>
      </p:pic>
      <p:pic>
        <p:nvPicPr>
          <p:cNvPr id="12293" name="Рисунок 7" descr="9f95f326768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13" y="571500"/>
            <a:ext cx="3032125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2" descr="C:\Documents and Settings\Админ\Мои документы\Новая папка\13824315_knigi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25" y="4538663"/>
            <a:ext cx="1547813" cy="231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</a:rPr>
              <a:t>МОЯ  БАБУШКА - БИБЛИОТЕКАРЬ!</a:t>
            </a:r>
            <a:endParaRPr lang="ru-RU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3315" name="Содержимое 3" descr="1238863376_wipe_boo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00125" y="3071813"/>
            <a:ext cx="4357688" cy="3486150"/>
          </a:xfrm>
        </p:spPr>
      </p:pic>
      <p:pic>
        <p:nvPicPr>
          <p:cNvPr id="13316" name="Picture 2" descr="L:\DCIM\100OLYMP\P823041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14813" y="1428750"/>
            <a:ext cx="4714875" cy="378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286</TotalTime>
  <Words>40</Words>
  <Application>Microsoft Office PowerPoint</Application>
  <PresentationFormat>Экран (4:3)</PresentationFormat>
  <Paragraphs>13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Corbel</vt:lpstr>
      <vt:lpstr>Arial</vt:lpstr>
      <vt:lpstr>Wingdings 2</vt:lpstr>
      <vt:lpstr>Verdana</vt:lpstr>
      <vt:lpstr>Calibri</vt:lpstr>
      <vt:lpstr>Gill Sans MT</vt:lpstr>
      <vt:lpstr>Солнцестояние</vt:lpstr>
      <vt:lpstr>Лучшая профессия!</vt:lpstr>
      <vt:lpstr>                           ЗНАКИ  ПИСЬМА</vt:lpstr>
      <vt:lpstr>ПЕРВЫЕ  КНИГИ</vt:lpstr>
      <vt:lpstr>                      ПЕРВОЕ ЗНАКОМСТВО</vt:lpstr>
      <vt:lpstr>В  БИБЛИОТЕКЕ!</vt:lpstr>
      <vt:lpstr>МОЯ  БАБУШКА - БИБЛИОТЕКАРЬ!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дом</cp:lastModifiedBy>
  <cp:revision>29</cp:revision>
  <dcterms:modified xsi:type="dcterms:W3CDTF">2012-09-04T19:31:34Z</dcterms:modified>
</cp:coreProperties>
</file>