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0" r:id="rId2"/>
    <p:sldId id="257" r:id="rId3"/>
    <p:sldId id="256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3379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79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80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380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492CD50-1A36-445F-9492-0D14E6A2B7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E908F-9456-46B9-99D9-81E13D4635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890D1-3A1C-4FCB-8545-9E779B536F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A0594FC4-6276-4431-8A43-452A295CF3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EE84C819-CBA0-4178-81D5-61AB6E974F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47DDF-CDA0-4C31-83A6-C6BA45B98D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A6BFB-9469-4BD1-B35C-D734856874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08DFA-891C-4825-94E7-A91CFA9ECC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E442C-16AB-4D1C-BF62-9C3BCB0925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C9461-E100-4088-B7D4-863200161E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A957A-97D7-4F8B-AB0C-2718CCFFBE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6E145-6002-4367-82BF-617E65AA15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B8465-7B5A-43E0-B545-0ADF680A8D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32771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73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7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77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77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77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77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27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034E850-B3C9-43E8-94D1-73C56F1A43E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278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8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Documents%20and%20Settings\Admin\&#1052;&#1086;&#1080;%20&#1076;&#1086;&#1082;&#1091;&#1084;&#1077;&#1085;&#1090;&#1099;\Downloads\Esli_dobriy_ti.mp3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Добрый человек – это тот, кто</a:t>
            </a:r>
          </a:p>
        </p:txBody>
      </p:sp>
      <p:sp>
        <p:nvSpPr>
          <p:cNvPr id="921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Любит людей и готов в трудную минуту прийти им на помощь</a:t>
            </a:r>
          </a:p>
          <a:p>
            <a:r>
              <a:rPr lang="ru-RU"/>
              <a:t>Вежлив в общении, уважителен к взрослым и младшим</a:t>
            </a:r>
          </a:p>
          <a:p>
            <a:r>
              <a:rPr lang="ru-RU"/>
              <a:t>Любит природу и бережёт её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4048" name="Rectangle 16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44049" name="Rectangle 17"/>
          <p:cNvSpPr>
            <a:spLocks noGrp="1" noRot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44050" name="Rectangle 18"/>
          <p:cNvSpPr>
            <a:spLocks noGrp="1" noRot="1" noChangeArrowheads="1"/>
          </p:cNvSpPr>
          <p:nvPr>
            <p:ph sz="half" idx="3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44056" name="AutoShape 24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44058" name="AutoShape 26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44060" name="AutoShape 28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44062" name="AutoShape 30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44064" name="AutoShape 32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44066" name="AutoShape 34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44068" name="AutoShape 36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44070" name="Picture 38" descr="gusi_lebedi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404813"/>
            <a:ext cx="3810000" cy="2455862"/>
          </a:xfrm>
          <a:prstGeom prst="rect">
            <a:avLst/>
          </a:prstGeom>
          <a:noFill/>
        </p:spPr>
      </p:pic>
      <p:pic>
        <p:nvPicPr>
          <p:cNvPr id="44072" name="Picture 40" descr="gusi-lebedi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341438"/>
            <a:ext cx="3524250" cy="3524250"/>
          </a:xfrm>
          <a:prstGeom prst="rect">
            <a:avLst/>
          </a:prstGeom>
          <a:noFill/>
        </p:spPr>
      </p:pic>
      <p:pic>
        <p:nvPicPr>
          <p:cNvPr id="44074" name="Picture 42" descr="ANd9GcRdBR340bAnhq6BPH6-aQ2aZI4P5OGoepCcL4yfOamFG9Qibu6VPQDa1r85u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3500438"/>
            <a:ext cx="3887787" cy="252095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Доброе слово - что ясный день.</a:t>
            </a:r>
          </a:p>
        </p:txBody>
      </p:sp>
      <p:pic>
        <p:nvPicPr>
          <p:cNvPr id="2068" name="Picture 20" descr="MC900438205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11413" y="1989138"/>
            <a:ext cx="4968875" cy="4608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2" name="Rectangle 10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9163" name="Rectangle 11"/>
          <p:cNvSpPr>
            <a:spLocks noGrp="1" noRot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9164" name="Rectangle 12"/>
          <p:cNvSpPr>
            <a:spLocks noGrp="1" noRot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9170" name="Picture 18" descr="Морозк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15888"/>
            <a:ext cx="3810000" cy="3810000"/>
          </a:xfrm>
          <a:prstGeom prst="rect">
            <a:avLst/>
          </a:prstGeom>
          <a:noFill/>
        </p:spPr>
      </p:pic>
      <p:sp>
        <p:nvSpPr>
          <p:cNvPr id="49172" name="AutoShape 20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49174" name="Picture 22" descr="orig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205038"/>
            <a:ext cx="4876800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69" name="Rectangle 9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Ларец добродетелей</a:t>
            </a:r>
          </a:p>
        </p:txBody>
      </p:sp>
      <p:sp>
        <p:nvSpPr>
          <p:cNvPr id="54370" name="Rectangle 98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79388" y="1905000"/>
            <a:ext cx="6913562" cy="4764088"/>
          </a:xfrm>
        </p:spPr>
        <p:txBody>
          <a:bodyPr/>
          <a:lstStyle/>
          <a:p>
            <a:r>
              <a:rPr lang="ru-RU" sz="2800"/>
              <a:t>Помогать там, где нужна моя помощь </a:t>
            </a:r>
          </a:p>
          <a:p>
            <a:r>
              <a:rPr lang="ru-RU" sz="2800"/>
              <a:t>Заботиться о близких</a:t>
            </a:r>
          </a:p>
          <a:p>
            <a:r>
              <a:rPr lang="ru-RU" sz="2800"/>
              <a:t>Выручать друзей в беде</a:t>
            </a:r>
          </a:p>
          <a:p>
            <a:r>
              <a:rPr lang="ru-RU" sz="2800"/>
              <a:t>Не ссориться</a:t>
            </a:r>
          </a:p>
          <a:p>
            <a:r>
              <a:rPr lang="ru-RU" sz="2800"/>
              <a:t>Улыбаться тем, с кем общаешься</a:t>
            </a:r>
          </a:p>
          <a:p>
            <a:r>
              <a:rPr lang="ru-RU" sz="2800"/>
              <a:t>Сочувствовать</a:t>
            </a:r>
          </a:p>
        </p:txBody>
      </p:sp>
      <p:pic>
        <p:nvPicPr>
          <p:cNvPr id="54349" name="Picture 77" descr="MC90028092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72225" y="3933825"/>
            <a:ext cx="2541588" cy="25971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4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4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69" grpId="0"/>
      <p:bldP spid="5437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2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Спешите делать добро, а не ждите, когда его сделают за вас другие</a:t>
            </a:r>
          </a:p>
        </p:txBody>
      </p:sp>
      <p:sp>
        <p:nvSpPr>
          <p:cNvPr id="93193" name="Rectangle 9"/>
          <p:cNvSpPr>
            <a:spLocks noGrp="1" noRot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3198" name="Picture 14" descr="ANd9GcRRLI8vX54sHgdbvfsK7hB-7pKdNCCrOsE0BT8DYWg7lo3txahHp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844675"/>
            <a:ext cx="4824412" cy="4868863"/>
          </a:xfrm>
          <a:prstGeom prst="rect">
            <a:avLst/>
          </a:prstGeom>
          <a:noFill/>
        </p:spPr>
      </p:pic>
      <p:pic>
        <p:nvPicPr>
          <p:cNvPr id="93199" name="Esli_dobriy_ti.mp3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729413" y="3848100"/>
            <a:ext cx="304800" cy="30480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3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448" fill="hold"/>
                                        <p:tgtEl>
                                          <p:spTgt spid="931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19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19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267</TotalTime>
  <Words>78</Words>
  <Application>Microsoft Office PowerPoint</Application>
  <PresentationFormat>Экран (4:3)</PresentationFormat>
  <Paragraphs>13</Paragraphs>
  <Slides>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Times New Roman</vt:lpstr>
      <vt:lpstr>Wingdings</vt:lpstr>
      <vt:lpstr>Трава</vt:lpstr>
      <vt:lpstr>Добрый человек – это тот, кто</vt:lpstr>
      <vt:lpstr>Слайд 2</vt:lpstr>
      <vt:lpstr>Доброе слово - что ясный день.</vt:lpstr>
      <vt:lpstr>Слайд 4</vt:lpstr>
      <vt:lpstr>Ларец добродетелей</vt:lpstr>
      <vt:lpstr>Спешите делать добро, а не ждите, когда его сделают за вас другие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Доброе слово - что ясный день.</dc:title>
  <dc:creator>Admin</dc:creator>
  <cp:lastModifiedBy>дом</cp:lastModifiedBy>
  <cp:revision>4</cp:revision>
  <dcterms:created xsi:type="dcterms:W3CDTF">2012-03-01T14:31:11Z</dcterms:created>
  <dcterms:modified xsi:type="dcterms:W3CDTF">2012-09-03T01:47:21Z</dcterms:modified>
</cp:coreProperties>
</file>