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  <p:sldMasterId id="2147483657" r:id="rId5"/>
    <p:sldMasterId id="2147483659" r:id="rId6"/>
    <p:sldMasterId id="2147483661" r:id="rId7"/>
    <p:sldMasterId id="2147483663" r:id="rId8"/>
    <p:sldMasterId id="2147483667" r:id="rId9"/>
    <p:sldMasterId id="2147483669" r:id="rId10"/>
    <p:sldMasterId id="2147483671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0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50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0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1B2D97-8FF1-45E6-90DB-A15DE8DF5E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/>
      <p:bldP spid="2050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0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5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5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303B7-6887-4A5D-A647-3AD371B4B9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615994"/>
      </p:ext>
    </p:extLst>
  </p:cSld>
  <p:clrMapOvr>
    <a:masterClrMapping/>
  </p:clrMapOvr>
  <p:transition>
    <p:comb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F93F0-F465-41F4-9C06-48515B76D0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846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7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51C5B2-12C8-44C4-892E-5B39CF5D487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270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713" grpId="0"/>
    </p:bld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74481-5739-4476-AA10-B098DD3123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5496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28106-DCD8-423C-BBA4-81E66FC684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8424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302AD-EAF3-4675-B58F-3D1C5732BE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13964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3B4A2-FD7D-4A56-A121-43829162FD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7449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1D24E-DFA5-48C2-98FA-64A70BA692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32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A23C6-C31D-4E55-9867-AB0F1D7DF8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8856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7BCC6-8A5D-4DFE-BA1D-08845967DB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67548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E0270-EB4B-4FC3-A54D-EA3484B7D3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2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646C0-D104-4E18-BC2D-F632D1DE65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84697"/>
      </p:ext>
    </p:extLst>
  </p:cSld>
  <p:clrMapOvr>
    <a:masterClrMapping/>
  </p:clrMapOvr>
  <p:transition>
    <p:comb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8FADC-D5DE-4C95-B1C8-1CBDF3B269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887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57CBC-5441-4ADA-9860-9830540C25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1351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8806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6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6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0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0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808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808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808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5B6004-8BFF-4E99-AAEC-B44001305F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2" grpId="0"/>
      <p:bldP spid="8808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88083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8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8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49587-C57E-4AEF-AD06-9779640BA7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26267"/>
      </p:ext>
    </p:extLst>
  </p:cSld>
  <p:clrMapOvr>
    <a:masterClrMapping/>
  </p:clrMapOvr>
  <p:transition>
    <p:push dir="r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1CAF7-DF38-4C85-A3A6-D75D98DCB30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830144"/>
      </p:ext>
    </p:extLst>
  </p:cSld>
  <p:clrMapOvr>
    <a:masterClrMapping/>
  </p:clrMapOvr>
  <p:transition>
    <p:push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1ACE9-76DB-49F0-9AAE-188D457D15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542"/>
      </p:ext>
    </p:extLst>
  </p:cSld>
  <p:clrMapOvr>
    <a:masterClrMapping/>
  </p:clrMapOvr>
  <p:transition>
    <p:push dir="r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0EC7-48D2-4954-88B1-B38F15FF60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154094"/>
      </p:ext>
    </p:extLst>
  </p:cSld>
  <p:clrMapOvr>
    <a:masterClrMapping/>
  </p:clrMapOvr>
  <p:transition>
    <p:push dir="r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EEC7C-FA18-401B-A58E-B6E38BB9E6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99727"/>
      </p:ext>
    </p:extLst>
  </p:cSld>
  <p:clrMapOvr>
    <a:masterClrMapping/>
  </p:clrMapOvr>
  <p:transition>
    <p:push dir="r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DC616-67BF-4CB3-9DE5-62DBBC173B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50094"/>
      </p:ext>
    </p:extLst>
  </p:cSld>
  <p:clrMapOvr>
    <a:masterClrMapping/>
  </p:clrMapOvr>
  <p:transition>
    <p:push dir="r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36B61-C867-41A2-A5BC-ADD24CFDC3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22203"/>
      </p:ext>
    </p:extLst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36EDDE-6724-4E8E-BFAB-747EEBBAB4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9E1B9-21DA-42D1-8982-D072E08228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54504"/>
      </p:ext>
    </p:extLst>
  </p:cSld>
  <p:clrMapOvr>
    <a:masterClrMapping/>
  </p:clrMapOvr>
  <p:transition>
    <p:push dir="r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CF302-B1F9-4073-95A5-26916A359F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03396"/>
      </p:ext>
    </p:extLst>
  </p:cSld>
  <p:clrMapOvr>
    <a:masterClrMapping/>
  </p:clrMapOvr>
  <p:transition>
    <p:push dir="r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D330B-E96D-4806-B592-71252946C4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62727"/>
      </p:ext>
    </p:extLst>
  </p:cSld>
  <p:clrMapOvr>
    <a:masterClrMapping/>
  </p:clrMapOvr>
  <p:transition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DC796-3621-42D5-98EF-091F3F1CDC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52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53433-C98F-469C-97D4-BC6DAB52AC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07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E4A30-F983-41B1-AD84-FBA7475E85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35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79795-F14E-4EA8-A975-D6CE0F37B7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800C3-2B66-4A6C-A894-D4E584821B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572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DD00D-0D24-4792-A5BD-FE0348C2CF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76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00BE4-DD47-4311-96E7-494BCE57CD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80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90A4A-1CCE-42E9-B6F0-A9BFF36232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9708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88D9-01B2-4079-92A4-5EE594EE95A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09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5E362-A45F-47A6-8435-145D345B6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67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DC8AC-374A-4629-8779-9D522084DC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688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2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662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4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664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5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666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7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667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68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668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8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8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8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669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669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669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9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9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9D0C08D-622A-4FE3-9183-81331F4086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0" grpId="0"/>
      <p:bldP spid="2669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6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23D3-8F6C-411C-8F36-47E10CED21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974251"/>
      </p:ext>
    </p:extLst>
  </p:cSld>
  <p:clrMapOvr>
    <a:masterClrMapping/>
  </p:clrMapOvr>
  <p:transition>
    <p:cover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BD45E-B149-430B-9E0A-981492ADDD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805133"/>
      </p:ext>
    </p:extLst>
  </p:cSld>
  <p:clrMapOvr>
    <a:masterClrMapping/>
  </p:clrMapOvr>
  <p:transition>
    <p:cover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B3D54-8E39-4959-9746-B51AEB4A96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280467"/>
      </p:ext>
    </p:extLst>
  </p:cSld>
  <p:clrMapOvr>
    <a:masterClrMapping/>
  </p:clrMapOvr>
  <p:transition>
    <p:cover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A0853-F68F-4583-AA70-62D5CD6C27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00084"/>
      </p:ext>
    </p:extLst>
  </p:cSld>
  <p:clrMapOvr>
    <a:masterClrMapping/>
  </p:clrMapOvr>
  <p:transition>
    <p:cover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8A115-9B69-4D6B-8F86-68D3D98AC9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066890"/>
      </p:ext>
    </p:extLst>
  </p:cSld>
  <p:clrMapOvr>
    <a:masterClrMapping/>
  </p:clrMapOvr>
  <p:transition>
    <p:cover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CEA52-955D-436A-A5E1-88AEC914CD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290996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B406C-26C2-433D-8430-01EB9D58B5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23754"/>
      </p:ext>
    </p:extLst>
  </p:cSld>
  <p:clrMapOvr>
    <a:masterClrMapping/>
  </p:clrMapOvr>
  <p:transition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D8C17-5413-4DB3-B87E-2F33A421D4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00802"/>
      </p:ext>
    </p:extLst>
  </p:cSld>
  <p:clrMapOvr>
    <a:masterClrMapping/>
  </p:clrMapOvr>
  <p:transition>
    <p:cover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75AE2-1777-4118-929C-1245BEEA1C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38404"/>
      </p:ext>
    </p:extLst>
  </p:cSld>
  <p:clrMapOvr>
    <a:masterClrMapping/>
  </p:clrMapOvr>
  <p:transition>
    <p:cover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AF325-341B-4A34-A9DB-D86EAF8917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26382"/>
      </p:ext>
    </p:extLst>
  </p:cSld>
  <p:clrMapOvr>
    <a:masterClrMapping/>
  </p:clrMapOvr>
  <p:transition>
    <p:cover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77C3F-8492-4F9C-964C-9BFAECEEB1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29499"/>
      </p:ext>
    </p:extLst>
  </p:cSld>
  <p:clrMapOvr>
    <a:masterClrMapping/>
  </p:clrMapOvr>
  <p:transition>
    <p:cover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649D05-A0E1-4547-A050-42D32EAC90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602758"/>
      </p:ext>
    </p:extLst>
  </p:cSld>
  <p:clrMapOvr>
    <a:masterClrMapping/>
  </p:clrMapOvr>
  <p:transition>
    <p:cover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96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71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71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DFCE59-F4FA-4770-9AA8-8D915615D9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4" grpId="0"/>
      <p:bldP spid="297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7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4E03-7C36-4057-B4E3-44FCB9A2C9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798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82C0-D15E-4969-9C05-0C3233DDDD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159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7E514-D386-43B3-8719-63B76CF961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015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9F0D3-2888-4ED6-AB01-DA0EF63D32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04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0D7EC-743B-422D-A6EE-7E764A48BA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763359"/>
      </p:ext>
    </p:extLst>
  </p:cSld>
  <p:clrMapOvr>
    <a:masterClrMapping/>
  </p:clrMapOvr>
  <p:transition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19593-BCEE-4124-A226-D12FBD0840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923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63747-B97B-4BF0-A4E3-013121F780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198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AC0DF-B9D3-4761-8397-310BCAD333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002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F1E9C-7229-4C28-8440-CA894FF25E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9429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1A051-1801-4427-BA1B-7C725AEB61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009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C66A8-3B1E-4913-A827-CD6A6D091E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7103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58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8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587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87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7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588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588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88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88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02C38E-0A67-4FB2-A42E-098677EF22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9" grpId="0"/>
      <p:bldP spid="3588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588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9B882-E8DA-4167-B53C-65C08BF874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0283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422B-E70B-4110-AE62-0CC3FDF7D8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147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C97CC-E7AB-4574-8BCE-A8F7F3DE76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7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DCEC9-96AE-4B9F-B9C5-85645F06B6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74800"/>
      </p:ext>
    </p:extLst>
  </p:cSld>
  <p:clrMapOvr>
    <a:masterClrMapping/>
  </p:clrMapOvr>
  <p:transition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3571B-6F40-4458-922E-4022D34697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5550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FC352-8FFC-48D3-946C-4AB95DB57A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9331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39BE2-78E6-4A83-8C46-76E91B9043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9384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2B67A-4CB9-4E9F-B7F3-4234A78019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3411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C3E65-241A-44D9-9CA4-E376F6D5CD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8382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B6992-C6C4-4131-BA2F-C48FB721BA7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530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AADB3-0A98-4D2E-A0A1-B701CD157EF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179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98E9BC65-B9C5-4A4B-BEAE-1BCB4600F3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9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9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91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89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919" grpId="0"/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87AEA-2296-4FC5-847B-6E068B03CC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704193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B2C1C-9570-45AE-8162-2319038549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997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81E58-064A-457A-8798-B831257B8A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58918"/>
      </p:ext>
    </p:extLst>
  </p:cSld>
  <p:clrMapOvr>
    <a:masterClrMapping/>
  </p:clrMapOvr>
  <p:transition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E5DE3-D10B-4FBA-9492-00A596CFA6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0137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45198-0983-4ECF-97E3-4A766E29B4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192208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44F06-E1ED-4A54-B544-3E85186AC5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5698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FE54B-F736-4217-AEF1-C2E09361A2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0450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D71C5-1D8B-4D02-B46A-CDB47EAB12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71391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5FF07-292D-40F0-83ED-A81B000773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82177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E84FB-77D4-4260-8F0C-59CA7D7D97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98879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A33A1-E97C-4B70-A1AB-AB4B0EF8EE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254381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403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403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404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405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5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5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5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5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5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5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5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5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5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8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0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1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1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1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1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1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1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1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1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1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1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2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6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7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7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7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7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7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7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7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7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7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7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8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8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8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8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8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418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418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4187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4188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4189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658BECB-43EC-4AFC-8604-8CF51180DE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4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85" grpId="0"/>
      <p:bldP spid="4418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41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41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41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41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B066-FF4B-491D-944E-75F319B569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29663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D7A4F-0123-486B-B884-A8813C1BA6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552862"/>
      </p:ext>
    </p:extLst>
  </p:cSld>
  <p:clrMapOvr>
    <a:masterClrMapping/>
  </p:clrMapOvr>
  <p:transition>
    <p:comb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3DD5C-8F0C-409B-BF4E-30AFBFACBB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64054"/>
      </p:ext>
    </p:extLst>
  </p:cSld>
  <p:clrMapOvr>
    <a:masterClrMapping/>
  </p:clrMapOvr>
  <p:transition>
    <p:wipe dir="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1AC5C-265B-4555-8B5F-7AA48E2174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015533"/>
      </p:ext>
    </p:extLst>
  </p:cSld>
  <p:clrMapOvr>
    <a:masterClrMapping/>
  </p:clrMapOvr>
  <p:transition>
    <p:wipe dir="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AD37-F2EF-4BC6-8A85-EF5F3A617F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50704"/>
      </p:ext>
    </p:extLst>
  </p:cSld>
  <p:clrMapOvr>
    <a:masterClrMapping/>
  </p:clrMapOvr>
  <p:transition>
    <p:wipe dir="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F1894-8359-4D0F-8066-7887616BDD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80916"/>
      </p:ext>
    </p:extLst>
  </p:cSld>
  <p:clrMapOvr>
    <a:masterClrMapping/>
  </p:clrMapOvr>
  <p:transition>
    <p:wipe dir="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1595-419C-4CC3-AE8A-4DC789879C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98362"/>
      </p:ext>
    </p:extLst>
  </p:cSld>
  <p:clrMapOvr>
    <a:masterClrMapping/>
  </p:clrMapOvr>
  <p:transition>
    <p:wipe dir="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6F79C-3429-4120-B011-03AE3BD0EF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777884"/>
      </p:ext>
    </p:extLst>
  </p:cSld>
  <p:clrMapOvr>
    <a:masterClrMapping/>
  </p:clrMapOvr>
  <p:transition>
    <p:wipe dir="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45391-A19F-48B4-9D9B-34715EB393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14463"/>
      </p:ext>
    </p:extLst>
  </p:cSld>
  <p:clrMapOvr>
    <a:masterClrMapping/>
  </p:clrMapOvr>
  <p:transition>
    <p:wipe dir="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2BF17-4B21-4391-9E56-77306EC246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936437"/>
      </p:ext>
    </p:extLst>
  </p:cSld>
  <p:clrMapOvr>
    <a:masterClrMapping/>
  </p:clrMapOvr>
  <p:transition>
    <p:wipe dir="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8BC74-A607-4036-96FD-6B0D75C37E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012057"/>
      </p:ext>
    </p:extLst>
  </p:cSld>
  <p:clrMapOvr>
    <a:masterClrMapping/>
  </p:clrMapOvr>
  <p:transition>
    <p:wipe dir="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915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260D24-F383-4DAB-8C83-5CD794D495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9155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91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91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94A44-D00C-4450-957F-B8759886E64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207860"/>
      </p:ext>
    </p:extLst>
  </p:cSld>
  <p:clrMapOvr>
    <a:masterClrMapping/>
  </p:clrMapOvr>
  <p:transition>
    <p:comb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AC6D2-D244-4712-BCA6-73D02D454E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71506"/>
      </p:ext>
    </p:extLst>
  </p:cSld>
  <p:clrMapOvr>
    <a:masterClrMapping/>
  </p:clrMapOvr>
  <p:transition>
    <p:push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FED53-6E3E-49F1-8CB7-8074D9AC22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2383"/>
      </p:ext>
    </p:extLst>
  </p:cSld>
  <p:clrMapOvr>
    <a:masterClrMapping/>
  </p:clrMapOvr>
  <p:transition>
    <p:push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792D-5848-4D41-ABA7-6B76932B46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65573"/>
      </p:ext>
    </p:extLst>
  </p:cSld>
  <p:clrMapOvr>
    <a:masterClrMapping/>
  </p:clrMapOvr>
  <p:transition>
    <p:push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063B4-9C39-499C-B74E-15913E282D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144606"/>
      </p:ext>
    </p:extLst>
  </p:cSld>
  <p:clrMapOvr>
    <a:masterClrMapping/>
  </p:clrMapOvr>
  <p:transition>
    <p:push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4D6D2-1ED2-41BC-804A-DE6D02036E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762688"/>
      </p:ext>
    </p:extLst>
  </p:cSld>
  <p:clrMapOvr>
    <a:masterClrMapping/>
  </p:clrMapOvr>
  <p:transition>
    <p:push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3CC7C-FB30-4C3F-9029-5D209C172B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34213"/>
      </p:ext>
    </p:extLst>
  </p:cSld>
  <p:clrMapOvr>
    <a:masterClrMapping/>
  </p:clrMapOvr>
  <p:transition>
    <p:push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9DEC1-D1CD-42E7-9AA2-3DD594BE9E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380869"/>
      </p:ext>
    </p:extLst>
  </p:cSld>
  <p:clrMapOvr>
    <a:masterClrMapping/>
  </p:clrMapOvr>
  <p:transition>
    <p:push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EC987-AFE5-4729-B5E1-094328ED4E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40587"/>
      </p:ext>
    </p:extLst>
  </p:cSld>
  <p:clrMapOvr>
    <a:masterClrMapping/>
  </p:clrMapOvr>
  <p:transition>
    <p:push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91921-008E-4CE3-89F6-6C47103720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370207"/>
      </p:ext>
    </p:extLst>
  </p:cSld>
  <p:clrMapOvr>
    <a:masterClrMapping/>
  </p:clrMapOvr>
  <p:transition>
    <p:push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DDC10-7556-4C3E-8202-A6A4563894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614795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A91D-B98D-4902-816D-CF4A592DB1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668518"/>
      </p:ext>
    </p:extLst>
  </p:cSld>
  <p:clrMapOvr>
    <a:masterClrMapping/>
  </p:clrMapOvr>
  <p:transition>
    <p:comb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  <p:sp>
          <p:nvSpPr>
            <p:cNvPr id="593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939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940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94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940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940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940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941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1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1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1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1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1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1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1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941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941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2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3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3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3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3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3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3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3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943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943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  <p:sp>
          <p:nvSpPr>
            <p:cNvPr id="594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</p:grpSp>
      <p:sp>
        <p:nvSpPr>
          <p:cNvPr id="5944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945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45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45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45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88E49E-0F43-4F18-AC71-108E0E0FA3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9" grpId="0"/>
      <p:bldP spid="59450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45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45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45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4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D1B8C-2668-4396-B60B-CE13EDA6ED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6266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4BBCC-92BE-46A5-B00C-C4D542C8A4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505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D431E-AE04-44AC-95D0-F088C98180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201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E4149-FC2C-4233-977A-9EE24825B2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91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42C45-E7E0-435A-BBC6-CD00B2FC41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324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A70F8-9327-4A73-A1ED-2330B0E985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7994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BF1FB-0511-4979-B66C-F81EB82F6D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050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47D4C-A52F-4FB4-8084-07C8915403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341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1F9D1-6112-4384-922B-73685F5F74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37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5.wmf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9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7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7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48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E8D7B49-7C75-44DB-B544-53DB7D1A5E1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7" grpId="0"/>
      <p:bldP spid="1947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7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16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CC06731-0F4A-4630-A225-59C1AB49464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6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8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70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70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70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ABDAF94-9A4C-4A42-BBE1-5D5E345AC2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70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8" grpId="0"/>
      <p:bldP spid="87062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870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E39F7C0-2842-4750-8790-41B5F42E418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0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560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1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561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563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5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565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6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566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6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6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6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56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6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6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7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7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B98DD54-E54F-4183-BA35-B67486E2862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83" r:id="rId12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7" grpId="0"/>
      <p:bldP spid="25668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66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66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66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66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6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u="none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+mn-lt"/>
              </a:defRPr>
            </a:lvl1pPr>
          </a:lstStyle>
          <a:p>
            <a:fld id="{3B4A47C4-D311-4576-AAB5-3C9E0F099A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0" grpId="0"/>
      <p:bldP spid="2869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9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482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48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19D46BE-2329-4CDF-B7C2-5241D053E42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5" grpId="0"/>
      <p:bldP spid="3485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48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48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48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48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48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u="none">
                <a:latin typeface="Arial" charset="0"/>
              </a:endParaRPr>
            </a:p>
          </p:txBody>
        </p:sp>
        <p:pic>
          <p:nvPicPr>
            <p:cNvPr id="37892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60114C48-61D0-4B54-BAD9-E338EFB2789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89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89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89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89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89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301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301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2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302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4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5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6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7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8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9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1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2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3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4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4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4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4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4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4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4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4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4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4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5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5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5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5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5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5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5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5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5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5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6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316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16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316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316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>
                <a:latin typeface="Arial" charset="0"/>
              </a:defRPr>
            </a:lvl1pPr>
          </a:lstStyle>
          <a:p>
            <a:fld id="{1BB05565-4E16-4462-99B6-C2046EC0A71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16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3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3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43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43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43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3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61" grpId="0"/>
      <p:bldP spid="43165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16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1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16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1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16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1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16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1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16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1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31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2ADE24D-26E4-4D72-8FCD-F837F7313F3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481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  <p:sp>
          <p:nvSpPr>
            <p:cNvPr id="5837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  <p:grpSp>
          <p:nvGrpSpPr>
            <p:cNvPr id="5837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837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837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83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837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37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83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838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8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8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8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9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9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9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9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839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839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9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9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9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39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0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1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1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1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841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841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2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2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2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  <p:sp>
          <p:nvSpPr>
            <p:cNvPr id="5842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2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 u="none">
                <a:latin typeface="Arial" charset="0"/>
              </a:endParaRPr>
            </a:p>
          </p:txBody>
        </p:sp>
      </p:grpSp>
      <p:sp>
        <p:nvSpPr>
          <p:cNvPr id="5842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42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42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842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842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>
                <a:latin typeface="+mn-lt"/>
              </a:defRPr>
            </a:lvl1pPr>
          </a:lstStyle>
          <a:p>
            <a:fld id="{1EE64B7A-A242-43ED-B98F-7D4043B470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25" grpId="0"/>
      <p:bldP spid="58426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42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ser\&#1056;&#1072;&#1073;&#1086;&#1095;&#1080;&#1081;%20&#1089;&#1090;&#1086;&#1083;\&#1050;&#1083;&#1072;&#1089;&#1089;&#1080;&#1082;&#1072;\Moonlight%20Sonata_Op.27%20No.2%20Mvt.1Beethoven.mid" TargetMode="Externa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0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audio" Target="file:///C:\Documents%20and%20Settings\User\&#1056;&#1072;&#1073;&#1086;&#1095;&#1080;&#1081;%20&#1089;&#1090;&#1086;&#1083;\&#1050;&#1083;&#1072;&#1089;&#1089;&#1080;&#1082;&#1072;\Moon%20River.mid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Layout" Target="../slideLayouts/slideLayout91.xml"/><Relationship Id="rId1" Type="http://schemas.openxmlformats.org/officeDocument/2006/relationships/audio" Target="file:///C:\Documents%20and%20Settings\User\&#1056;&#1072;&#1073;&#1086;&#1095;&#1080;&#1081;%20&#1089;&#1090;&#1086;&#1083;\&#1050;&#1083;&#1072;&#1089;&#1089;&#1080;&#1082;&#1072;\Memory.mid" TargetMode="Externa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1075"/>
            <a:ext cx="7772400" cy="2087563"/>
          </a:xfrm>
        </p:spPr>
        <p:txBody>
          <a:bodyPr/>
          <a:lstStyle/>
          <a:p>
            <a:r>
              <a:rPr lang="ru-RU" sz="4800" dirty="0"/>
              <a:t>Тема проекта:</a:t>
            </a:r>
            <a:br>
              <a:rPr lang="ru-RU" sz="4800" dirty="0"/>
            </a:br>
            <a:r>
              <a:rPr lang="ru-RU" sz="4800" dirty="0"/>
              <a:t> </a:t>
            </a:r>
            <a:r>
              <a:rPr lang="ru-RU" sz="6000" dirty="0">
                <a:latin typeface="Monotype Corsiva" pitchFamily="66" charset="0"/>
              </a:rPr>
              <a:t>«</a:t>
            </a:r>
            <a:r>
              <a:rPr lang="ru-RU" sz="8800" dirty="0">
                <a:latin typeface="Monotype Corsiva" pitchFamily="66" charset="0"/>
              </a:rPr>
              <a:t>Ангел в доме»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7200"/>
            <a:ext cx="6400800" cy="2641600"/>
          </a:xfrm>
        </p:spPr>
        <p:txBody>
          <a:bodyPr/>
          <a:lstStyle/>
          <a:p>
            <a:r>
              <a:rPr lang="ru-RU" sz="4000"/>
              <a:t>Выполнила:</a:t>
            </a:r>
            <a:r>
              <a:rPr lang="ru-RU" sz="4800"/>
              <a:t> </a:t>
            </a:r>
          </a:p>
          <a:p>
            <a:r>
              <a:rPr lang="ru-RU" sz="4800"/>
              <a:t>Воробьёва Т.Е.,</a:t>
            </a:r>
          </a:p>
          <a:p>
            <a:r>
              <a:rPr lang="ru-RU" sz="2800"/>
              <a:t>Воспитатель 7-а класса санаторной школы-интерната</a:t>
            </a:r>
          </a:p>
          <a:p>
            <a:endParaRPr lang="ru-RU" sz="2800"/>
          </a:p>
        </p:txBody>
      </p:sp>
      <p:pic>
        <p:nvPicPr>
          <p:cNvPr id="2054" name="Picture 6" descr="j01996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9713"/>
            <a:ext cx="2051050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Moonlight Sonata_Op.27 No.2 Mvt.1Beethoven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308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955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</a:t>
            </a:r>
            <a:r>
              <a:rPr lang="ru-RU" u="sng"/>
              <a:t>Имена славы и памяти»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/>
              <a:t>Нам были память и любовь даны,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/>
              <a:t>Чтобы сердцам ушедших поклониться.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/>
              <a:t>И, может, будут неполны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/>
              <a:t>Без этих строк истории страницы.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Творческая группа представляет </a:t>
            </a:r>
            <a:r>
              <a:rPr lang="ru-RU" b="1"/>
              <a:t>«Книгу</a:t>
            </a:r>
            <a:r>
              <a:rPr lang="ru-RU"/>
              <a:t> </a:t>
            </a:r>
            <a:r>
              <a:rPr lang="ru-RU" b="1"/>
              <a:t>славы и памяти»</a:t>
            </a:r>
            <a:r>
              <a:rPr lang="ru-RU"/>
              <a:t> - материал о ветеранах своих семей.</a:t>
            </a:r>
          </a:p>
        </p:txBody>
      </p:sp>
      <p:pic>
        <p:nvPicPr>
          <p:cNvPr id="11274" name="Picture 10" descr="j02375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25" y="4724400"/>
            <a:ext cx="192405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u="sng"/>
              <a:t>«Классный герб»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994525" cy="36290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/>
              <a:t>Творческая группа представляет итоги конкурса по созданию герба класса</a:t>
            </a:r>
            <a:r>
              <a:rPr lang="ru-RU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/>
              <a:t> - </a:t>
            </a:r>
            <a:r>
              <a:rPr lang="ru-RU"/>
              <a:t>на голубом фоне – радуга;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- изображена книга – источник знаний;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- написано слово «дружба</a:t>
            </a:r>
            <a:r>
              <a:rPr lang="ru-RU" sz="4000"/>
              <a:t>».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300788" y="4508500"/>
          <a:ext cx="2098675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CorelDRAW" r:id="rId4" imgW="4573219" imgH="4424782" progId="CorelDRAW.Graphic.12">
                  <p:embed/>
                </p:oleObj>
              </mc:Choice>
              <mc:Fallback>
                <p:oleObj name="CorelDRAW" r:id="rId4" imgW="4573219" imgH="4424782" progId="CorelDRAW.Graphic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508500"/>
                        <a:ext cx="2098675" cy="203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Moon River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499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630" fill="hold"/>
                                        <p:tgtEl>
                                          <p:spTgt spid="122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«Именинный пирог»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000">
                <a:latin typeface="Monotype Corsiva" pitchFamily="66" charset="0"/>
              </a:rPr>
              <a:t>День Ангела, именины, святцы, ангел-хранитель, месяцеслов,  </a:t>
            </a:r>
          </a:p>
          <a:p>
            <a:pPr>
              <a:buFontTx/>
              <a:buNone/>
            </a:pPr>
            <a:r>
              <a:rPr lang="ru-RU" sz="4000">
                <a:latin typeface="Monotype Corsiva" pitchFamily="66" charset="0"/>
              </a:rPr>
              <a:t>                                       крещение…</a:t>
            </a:r>
          </a:p>
          <a:p>
            <a:pPr>
              <a:buFontTx/>
              <a:buNone/>
            </a:pPr>
            <a:endParaRPr lang="ru-RU" sz="4000">
              <a:latin typeface="Monotype Corsiva" pitchFamily="66" charset="0"/>
            </a:endParaRPr>
          </a:p>
          <a:p>
            <a:pPr>
              <a:buFontTx/>
              <a:buNone/>
            </a:pPr>
            <a:r>
              <a:rPr lang="ru-RU"/>
              <a:t>Загадай желание и оно непременно сбудется, ведь ангел есть в каждом доме…</a:t>
            </a:r>
          </a:p>
        </p:txBody>
      </p:sp>
      <p:pic>
        <p:nvPicPr>
          <p:cNvPr id="13319" name="Picture 7" descr="j02952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708275"/>
            <a:ext cx="1871663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Memory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2780" fill="hold"/>
                                        <p:tgtEl>
                                          <p:spTgt spid="133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2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Вывод: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У каждого человека есть ангел-хранитель. Но в повседневной жизни вас окружает ещё много людей, которые заботятся о вас и делают всё, чтобы вы выросли настоящими людьми.</a:t>
            </a:r>
          </a:p>
          <a:p>
            <a:pPr>
              <a:buFontTx/>
              <a:buNone/>
            </a:pPr>
            <a:r>
              <a:rPr lang="ru-RU" sz="2800"/>
              <a:t>Доброе имя, которое вы носите, поможет вам стать сильными, храбрыми, красивыми, умными, словом, такими, какими сами хотите быть. Всё в ваших руках.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Литература: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Клюева Н.В., Касаткин Ю.В. Учим детей общению. – Я.: Академия развития, 1996.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Александрова В. Сотворение себя. /Воспитание школьников. – 1995. - №5.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Щуркова Н. Этическое воспитание. /Воспитание школьников. – 1996. - №1.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Забродина И. Что в имени тебе моём? - /Воспитание школьников. 1999. - №6.</a:t>
            </a:r>
          </a:p>
        </p:txBody>
      </p:sp>
      <p:pic>
        <p:nvPicPr>
          <p:cNvPr id="75780" name="Picture 4" descr="j02382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0"/>
            <a:ext cx="2427287" cy="143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Цели и задачи</a:t>
            </a:r>
            <a:r>
              <a:rPr lang="ru-RU"/>
              <a:t>: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1. </a:t>
            </a:r>
            <a:r>
              <a:rPr lang="ru-RU" sz="2800"/>
              <a:t>  </a:t>
            </a:r>
            <a:r>
              <a:rPr lang="ru-RU" sz="2400"/>
              <a:t>Сплочение классного коллектива через реализацию совместного проекта.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2.   Воспитание чувства гордости и уважения к историческому прошлому своей страны, семьи.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3. Формирование положительных отношений и содружества между группами учащихся, способствовать приобретению умений межличностного общения и сотрудничества.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4. Развитие познавательных интересов, содействие накоплению знаний по предметам. Расширение кругозора учащихся.</a:t>
            </a:r>
          </a:p>
        </p:txBody>
      </p:sp>
      <p:pic>
        <p:nvPicPr>
          <p:cNvPr id="3077" name="Picture 5" descr="j033639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47650"/>
            <a:ext cx="1296988" cy="10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Эпиграф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i="1"/>
              <a:t>Между живущих людей безымянным никто не бывает </a:t>
            </a:r>
          </a:p>
          <a:p>
            <a:pPr>
              <a:buFont typeface="Wingdings" pitchFamily="2" charset="2"/>
              <a:buNone/>
            </a:pPr>
            <a:r>
              <a:rPr lang="ru-RU" sz="3600" b="1" i="1"/>
              <a:t>Вовсе; в минуту рождения каждый, и низкий и знатный,</a:t>
            </a:r>
          </a:p>
          <a:p>
            <a:pPr>
              <a:buFont typeface="Wingdings" pitchFamily="2" charset="2"/>
              <a:buNone/>
            </a:pPr>
            <a:r>
              <a:rPr lang="ru-RU" sz="3600" b="1" i="1"/>
              <a:t>Имя своё от родителей в сладостный дар получает...</a:t>
            </a:r>
          </a:p>
          <a:p>
            <a:pPr>
              <a:buFont typeface="Wingdings" pitchFamily="2" charset="2"/>
              <a:buNone/>
            </a:pPr>
            <a:r>
              <a:rPr lang="ru-RU" sz="3600" i="1"/>
              <a:t>                                                                    </a:t>
            </a:r>
            <a:r>
              <a:rPr lang="ru-RU" sz="3600" b="1" i="1"/>
              <a:t>Гомер </a:t>
            </a:r>
            <a:r>
              <a:rPr lang="ru-RU" sz="3600" i="1"/>
              <a:t>                                                   </a:t>
            </a:r>
          </a:p>
        </p:txBody>
      </p:sp>
      <p:pic>
        <p:nvPicPr>
          <p:cNvPr id="4100" name="Picture 4" descr="j030539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82763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Предварительная работа: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/>
              <a:t>Подготовка макета визитной карточки.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Проведение конкурса на создание проекта герба класса.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Изучение родословной своей семьи. Подготовка и оформление материала о ветеранах войны и тружениках тыла.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Привлечение к участию в проекте учителей-предметников, родителей.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«Визитная карточка»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5400">
                <a:latin typeface="Monotype Corsiva" pitchFamily="66" charset="0"/>
              </a:rPr>
              <a:t>Наши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5400">
                <a:latin typeface="Monotype Corsiva" pitchFamily="66" charset="0"/>
              </a:rPr>
              <a:t>         прекрасные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5400">
                <a:latin typeface="Monotype Corsiva" pitchFamily="66" charset="0"/>
              </a:rPr>
              <a:t>                             имена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Подготовка визитной карточки с представлением своих увлечений, хобби.</a:t>
            </a:r>
          </a:p>
        </p:txBody>
      </p:sp>
      <p:pic>
        <p:nvPicPr>
          <p:cNvPr id="6148" name="Picture 4" descr="j02801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412875"/>
            <a:ext cx="3079750" cy="208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«Великие тёзки имён»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Рубрику представляет учитель математики.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 sz="4800" i="1"/>
              <a:t>Что вы знаете о великих математиках и их открытиях?</a:t>
            </a:r>
          </a:p>
        </p:txBody>
      </p:sp>
      <p:pic>
        <p:nvPicPr>
          <p:cNvPr id="7172" name="Picture 4" descr="j023398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63763"/>
            <a:ext cx="3455988" cy="192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«Наши увлечения»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ru-RU"/>
          </a:p>
          <a:p>
            <a:pPr marL="609600" indent="-609600">
              <a:buFont typeface="Wingdings" pitchFamily="2" charset="2"/>
              <a:buNone/>
            </a:pPr>
            <a:endParaRPr lang="ru-RU"/>
          </a:p>
          <a:p>
            <a:pPr marL="609600" indent="-609600">
              <a:buFontTx/>
              <a:buAutoNum type="arabicPeriod"/>
            </a:pPr>
            <a:r>
              <a:rPr lang="ru-RU" sz="4800"/>
              <a:t>Сравнение увлечений учащихся.</a:t>
            </a:r>
          </a:p>
          <a:p>
            <a:pPr marL="609600" indent="-609600">
              <a:buFontTx/>
              <a:buAutoNum type="arabicPeriod"/>
            </a:pPr>
            <a:r>
              <a:rPr lang="ru-RU" sz="4800"/>
              <a:t>Блиц-интервью.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«Из истории имён»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600"/>
              <a:t>Рубрику представляет учитель</a:t>
            </a:r>
          </a:p>
          <a:p>
            <a:pPr>
              <a:buFont typeface="Arial" charset="0"/>
              <a:buNone/>
            </a:pPr>
            <a:r>
              <a:rPr lang="ru-RU" sz="3600"/>
              <a:t>                                русского языка</a:t>
            </a:r>
            <a:r>
              <a:rPr lang="ru-RU"/>
              <a:t>.</a:t>
            </a:r>
          </a:p>
          <a:p>
            <a:pPr>
              <a:buFont typeface="Arial" charset="0"/>
              <a:buNone/>
            </a:pPr>
            <a:endParaRPr lang="ru-RU"/>
          </a:p>
          <a:p>
            <a:pPr>
              <a:buFont typeface="Arial" charset="0"/>
              <a:buNone/>
            </a:pPr>
            <a:r>
              <a:rPr lang="ru-RU" sz="5400" i="1"/>
              <a:t>Как возникли на Руси отчества и фамилии?</a:t>
            </a:r>
          </a:p>
        </p:txBody>
      </p:sp>
      <p:pic>
        <p:nvPicPr>
          <p:cNvPr id="9220" name="Picture 4" descr="j03125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133600"/>
            <a:ext cx="15462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«Имена и лица»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Рубрику представляет учитель       </a:t>
            </a:r>
          </a:p>
          <a:p>
            <a:pPr>
              <a:buFontTx/>
              <a:buNone/>
            </a:pPr>
            <a:r>
              <a:rPr lang="ru-RU"/>
              <a:t>                   изобразительного искусства.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 sz="5400" i="1"/>
              <a:t>Великие тёзки в портретах художников</a:t>
            </a:r>
          </a:p>
        </p:txBody>
      </p:sp>
      <p:pic>
        <p:nvPicPr>
          <p:cNvPr id="10244" name="Picture 4" descr="j025445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15888"/>
            <a:ext cx="2520950" cy="186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150</TotalTime>
  <Words>488</Words>
  <Application>Microsoft Office PowerPoint</Application>
  <PresentationFormat>Экран (4:3)</PresentationFormat>
  <Paragraphs>69</Paragraphs>
  <Slides>14</Slides>
  <Notes>0</Notes>
  <HiddenSlides>0</HiddenSlides>
  <MMClips>3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33" baseType="lpstr">
      <vt:lpstr>Arial</vt:lpstr>
      <vt:lpstr>Times New Roman</vt:lpstr>
      <vt:lpstr>Wingdings</vt:lpstr>
      <vt:lpstr>Garamond</vt:lpstr>
      <vt:lpstr>Verdana</vt:lpstr>
      <vt:lpstr>Tahoma</vt:lpstr>
      <vt:lpstr>Monotype Corsiva</vt:lpstr>
      <vt:lpstr>Клен</vt:lpstr>
      <vt:lpstr>Облака</vt:lpstr>
      <vt:lpstr>Круги</vt:lpstr>
      <vt:lpstr>Сотрудничество</vt:lpstr>
      <vt:lpstr>Глобус</vt:lpstr>
      <vt:lpstr>План</vt:lpstr>
      <vt:lpstr>Граница</vt:lpstr>
      <vt:lpstr>Океан</vt:lpstr>
      <vt:lpstr>Кимоно</vt:lpstr>
      <vt:lpstr>Разрез</vt:lpstr>
      <vt:lpstr>Склон</vt:lpstr>
      <vt:lpstr>CorelDRAW 12.0 Graphic</vt:lpstr>
      <vt:lpstr>Тема проекта:  «Ангел в доме»</vt:lpstr>
      <vt:lpstr>Цели и задачи:</vt:lpstr>
      <vt:lpstr>Эпиграф </vt:lpstr>
      <vt:lpstr>Предварительная работа:</vt:lpstr>
      <vt:lpstr>«Визитная карточка»</vt:lpstr>
      <vt:lpstr>«Великие тёзки имён»</vt:lpstr>
      <vt:lpstr>«Наши увлечения»</vt:lpstr>
      <vt:lpstr>«Из истории имён»</vt:lpstr>
      <vt:lpstr>«Имена и лица»</vt:lpstr>
      <vt:lpstr>«Имена славы и памяти»</vt:lpstr>
      <vt:lpstr>«Классный герб»</vt:lpstr>
      <vt:lpstr>«Именинный пирог»</vt:lpstr>
      <vt:lpstr>Вывод:</vt:lpstr>
      <vt:lpstr>Литература:</vt:lpstr>
    </vt:vector>
  </TitlesOfParts>
  <Company>г. Петровск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 «Ангел в доме»</dc:title>
  <dc:creator>Юлия Олегова Воробьева</dc:creator>
  <cp:lastModifiedBy>user</cp:lastModifiedBy>
  <cp:revision>9</cp:revision>
  <dcterms:created xsi:type="dcterms:W3CDTF">2006-12-02T10:52:23Z</dcterms:created>
  <dcterms:modified xsi:type="dcterms:W3CDTF">2012-08-28T11:10:44Z</dcterms:modified>
</cp:coreProperties>
</file>