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theme/theme8.xml" ContentType="application/vnd.openxmlformats-officedocument.theme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theme/theme9.xml" ContentType="application/vnd.openxmlformats-officedocument.theme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10.xml" ContentType="application/vnd.openxmlformats-officedocument.theme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theme/theme1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  <p:sldMasterId id="2147483653" r:id="rId3"/>
    <p:sldMasterId id="2147483655" r:id="rId4"/>
    <p:sldMasterId id="2147483657" r:id="rId5"/>
    <p:sldMasterId id="2147483659" r:id="rId6"/>
    <p:sldMasterId id="2147483661" r:id="rId7"/>
    <p:sldMasterId id="2147483663" r:id="rId8"/>
    <p:sldMasterId id="2147483667" r:id="rId9"/>
    <p:sldMasterId id="2147483669" r:id="rId10"/>
    <p:sldMasterId id="2147483671" r:id="rId11"/>
  </p:sldMasterIdLst>
  <p:sldIdLst>
    <p:sldId id="256" r:id="rId12"/>
    <p:sldId id="257" r:id="rId13"/>
    <p:sldId id="258" r:id="rId14"/>
    <p:sldId id="259" r:id="rId15"/>
    <p:sldId id="260" r:id="rId16"/>
    <p:sldId id="261" r:id="rId17"/>
    <p:sldId id="262" r:id="rId18"/>
    <p:sldId id="263" r:id="rId19"/>
    <p:sldId id="264" r:id="rId20"/>
    <p:sldId id="265" r:id="rId21"/>
    <p:sldId id="266" r:id="rId22"/>
    <p:sldId id="267" r:id="rId23"/>
    <p:sldId id="268" r:id="rId24"/>
    <p:sldId id="269" r:id="rId2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Monotype Corsiva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Monotype Corsiva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Monotype Corsiva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Monotype Corsiva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u="sng" kern="1200">
        <a:solidFill>
          <a:schemeClr val="tx1"/>
        </a:solidFill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u="sng" kern="1200">
        <a:solidFill>
          <a:schemeClr val="tx1"/>
        </a:solidFill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u="sng" kern="1200">
        <a:solidFill>
          <a:schemeClr val="tx1"/>
        </a:solidFill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u="sng" kern="1200">
        <a:solidFill>
          <a:schemeClr val="tx1"/>
        </a:solidFill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00" y="-8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20483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484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485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486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487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488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489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490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491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492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493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494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495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496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497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498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499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00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0501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20502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20503" name="Rectangle 2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0504" name="Rectangle 2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0505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91B2D97-8FF1-45E6-90DB-A15DE8DF5E8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05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0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0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5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1" grpId="0"/>
      <p:bldP spid="20502" grpId="0" build="p">
        <p:tmplLst>
          <p:tmpl lvl="1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5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0502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050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050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0303B7-6887-4A5D-A647-3AD371B4B92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615994"/>
      </p:ext>
    </p:extLst>
  </p:cSld>
  <p:clrMapOvr>
    <a:masterClrMapping/>
  </p:clrMapOvr>
  <p:transition>
    <p:comb/>
  </p:transition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827713" y="227013"/>
            <a:ext cx="1868487" cy="58689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19075" y="227013"/>
            <a:ext cx="5456238" cy="58689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AF93F0-F465-41F4-9C06-48515B76D00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378464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706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72707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>
                <a:gd name="T0" fmla="*/ 5154 w 5155"/>
                <a:gd name="T1" fmla="*/ 1769 h 2304"/>
                <a:gd name="T2" fmla="*/ 0 w 5155"/>
                <a:gd name="T3" fmla="*/ 2304 h 2304"/>
                <a:gd name="T4" fmla="*/ 0 w 5155"/>
                <a:gd name="T5" fmla="*/ 1252 h 2304"/>
                <a:gd name="T6" fmla="*/ 5155 w 5155"/>
                <a:gd name="T7" fmla="*/ 0 h 2304"/>
                <a:gd name="T8" fmla="*/ 5155 w 5155"/>
                <a:gd name="T9" fmla="*/ 1416 h 2304"/>
                <a:gd name="T10" fmla="*/ 5154 w 5155"/>
                <a:gd name="T11" fmla="*/ 1769 h 2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708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>
                <a:gd name="T0" fmla="*/ 5311 w 5328"/>
                <a:gd name="T1" fmla="*/ 3209 h 3689"/>
                <a:gd name="T2" fmla="*/ 0 w 5328"/>
                <a:gd name="T3" fmla="*/ 3689 h 3689"/>
                <a:gd name="T4" fmla="*/ 0 w 5328"/>
                <a:gd name="T5" fmla="*/ 9 h 3689"/>
                <a:gd name="T6" fmla="*/ 5328 w 5328"/>
                <a:gd name="T7" fmla="*/ 0 h 3689"/>
                <a:gd name="T8" fmla="*/ 5311 w 5328"/>
                <a:gd name="T9" fmla="*/ 3209 h 3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270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2712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151C5B2-12C8-44C4-892E-5B39CF5D487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2713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9" grpId="0" build="p">
        <p:tmplLst>
          <p:tmpl lvl="1">
            <p:tnLst>
              <p:par>
                <p:cTn presetID="1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27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7270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2713" grpId="0"/>
    </p:bldLst>
  </p:timing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174481-5739-4476-AA10-B098DD3123F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354963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28106-DCD8-423C-BBA4-81E66FC6846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84243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A302AD-EAF3-4675-B58F-3D1C5732BEE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6139640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73B4A2-FD7D-4A56-A121-43829162FD5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574491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E1D24E-DFA5-48C2-98FA-64A70BA6925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29327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CA23C6-C31D-4E55-9867-AB0F1D7DF89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8885683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37BCC6-8A5D-4DFE-BA1D-08845967DB0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9675487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CE0270-EB4B-4FC3-A54D-EA3484B7D37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127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3646C0-D104-4E18-BC2D-F632D1DE65C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684697"/>
      </p:ext>
    </p:extLst>
  </p:cSld>
  <p:clrMapOvr>
    <a:masterClrMapping/>
  </p:clrMapOvr>
  <p:transition>
    <p:comb/>
  </p:transition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8FADC-D5DE-4C95-B1C8-1CBDF3B2690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888752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657CBC-5441-4ADA-9860-9830540C258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3613513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066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88067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68 w 2780"/>
                <a:gd name="T1" fmla="*/ 18 h 953"/>
                <a:gd name="T2" fmla="*/ 2678 w 2780"/>
                <a:gd name="T3" fmla="*/ 24 h 953"/>
                <a:gd name="T4" fmla="*/ 2613 w 2780"/>
                <a:gd name="T5" fmla="*/ 102 h 953"/>
                <a:gd name="T6" fmla="*/ 2511 w 2780"/>
                <a:gd name="T7" fmla="*/ 156 h 953"/>
                <a:gd name="T8" fmla="*/ 2505 w 2780"/>
                <a:gd name="T9" fmla="*/ 222 h 953"/>
                <a:gd name="T10" fmla="*/ 2487 w 2780"/>
                <a:gd name="T11" fmla="*/ 246 h 953"/>
                <a:gd name="T12" fmla="*/ 2469 w 2780"/>
                <a:gd name="T13" fmla="*/ 252 h 953"/>
                <a:gd name="T14" fmla="*/ 2397 w 2780"/>
                <a:gd name="T15" fmla="*/ 210 h 953"/>
                <a:gd name="T16" fmla="*/ 2260 w 2780"/>
                <a:gd name="T17" fmla="*/ 192 h 953"/>
                <a:gd name="T18" fmla="*/ 2236 w 2780"/>
                <a:gd name="T19" fmla="*/ 186 h 953"/>
                <a:gd name="T20" fmla="*/ 2218 w 2780"/>
                <a:gd name="T21" fmla="*/ 192 h 953"/>
                <a:gd name="T22" fmla="*/ 2146 w 2780"/>
                <a:gd name="T23" fmla="*/ 228 h 953"/>
                <a:gd name="T24" fmla="*/ 2110 w 2780"/>
                <a:gd name="T25" fmla="*/ 240 h 953"/>
                <a:gd name="T26" fmla="*/ 2086 w 2780"/>
                <a:gd name="T27" fmla="*/ 246 h 953"/>
                <a:gd name="T28" fmla="*/ 2074 w 2780"/>
                <a:gd name="T29" fmla="*/ 258 h 953"/>
                <a:gd name="T30" fmla="*/ 2074 w 2780"/>
                <a:gd name="T31" fmla="*/ 276 h 953"/>
                <a:gd name="T32" fmla="*/ 2051 w 2780"/>
                <a:gd name="T33" fmla="*/ 300 h 953"/>
                <a:gd name="T34" fmla="*/ 2033 w 2780"/>
                <a:gd name="T35" fmla="*/ 312 h 953"/>
                <a:gd name="T36" fmla="*/ 2021 w 2780"/>
                <a:gd name="T37" fmla="*/ 324 h 953"/>
                <a:gd name="T38" fmla="*/ 2009 w 2780"/>
                <a:gd name="T39" fmla="*/ 336 h 953"/>
                <a:gd name="T40" fmla="*/ 1979 w 2780"/>
                <a:gd name="T41" fmla="*/ 342 h 953"/>
                <a:gd name="T42" fmla="*/ 1913 w 2780"/>
                <a:gd name="T43" fmla="*/ 336 h 953"/>
                <a:gd name="T44" fmla="*/ 1877 w 2780"/>
                <a:gd name="T45" fmla="*/ 330 h 953"/>
                <a:gd name="T46" fmla="*/ 1865 w 2780"/>
                <a:gd name="T47" fmla="*/ 342 h 953"/>
                <a:gd name="T48" fmla="*/ 1853 w 2780"/>
                <a:gd name="T49" fmla="*/ 354 h 953"/>
                <a:gd name="T50" fmla="*/ 1823 w 2780"/>
                <a:gd name="T51" fmla="*/ 360 h 953"/>
                <a:gd name="T52" fmla="*/ 1764 w 2780"/>
                <a:gd name="T53" fmla="*/ 342 h 953"/>
                <a:gd name="T54" fmla="*/ 1740 w 2780"/>
                <a:gd name="T55" fmla="*/ 342 h 953"/>
                <a:gd name="T56" fmla="*/ 1716 w 2780"/>
                <a:gd name="T57" fmla="*/ 354 h 953"/>
                <a:gd name="T58" fmla="*/ 1656 w 2780"/>
                <a:gd name="T59" fmla="*/ 425 h 953"/>
                <a:gd name="T60" fmla="*/ 1614 w 2780"/>
                <a:gd name="T61" fmla="*/ 569 h 953"/>
                <a:gd name="T62" fmla="*/ 1614 w 2780"/>
                <a:gd name="T63" fmla="*/ 593 h 953"/>
                <a:gd name="T64" fmla="*/ 1620 w 2780"/>
                <a:gd name="T65" fmla="*/ 641 h 953"/>
                <a:gd name="T66" fmla="*/ 1638 w 2780"/>
                <a:gd name="T67" fmla="*/ 659 h 953"/>
                <a:gd name="T68" fmla="*/ 1632 w 2780"/>
                <a:gd name="T69" fmla="*/ 671 h 953"/>
                <a:gd name="T70" fmla="*/ 1620 w 2780"/>
                <a:gd name="T71" fmla="*/ 683 h 953"/>
                <a:gd name="T72" fmla="*/ 1542 w 2780"/>
                <a:gd name="T73" fmla="*/ 689 h 953"/>
                <a:gd name="T74" fmla="*/ 1465 w 2780"/>
                <a:gd name="T75" fmla="*/ 629 h 953"/>
                <a:gd name="T76" fmla="*/ 1333 w 2780"/>
                <a:gd name="T77" fmla="*/ 587 h 953"/>
                <a:gd name="T78" fmla="*/ 1184 w 2780"/>
                <a:gd name="T79" fmla="*/ 671 h 953"/>
                <a:gd name="T80" fmla="*/ 1016 w 2780"/>
                <a:gd name="T81" fmla="*/ 731 h 953"/>
                <a:gd name="T82" fmla="*/ 813 w 2780"/>
                <a:gd name="T83" fmla="*/ 743 h 953"/>
                <a:gd name="T84" fmla="*/ 628 w 2780"/>
                <a:gd name="T85" fmla="*/ 701 h 953"/>
                <a:gd name="T86" fmla="*/ 568 w 2780"/>
                <a:gd name="T87" fmla="*/ 695 h 953"/>
                <a:gd name="T88" fmla="*/ 556 w 2780"/>
                <a:gd name="T89" fmla="*/ 701 h 953"/>
                <a:gd name="T90" fmla="*/ 520 w 2780"/>
                <a:gd name="T91" fmla="*/ 731 h 953"/>
                <a:gd name="T92" fmla="*/ 436 w 2780"/>
                <a:gd name="T93" fmla="*/ 809 h 953"/>
                <a:gd name="T94" fmla="*/ 406 w 2780"/>
                <a:gd name="T95" fmla="*/ 821 h 953"/>
                <a:gd name="T96" fmla="*/ 382 w 2780"/>
                <a:gd name="T97" fmla="*/ 821 h 953"/>
                <a:gd name="T98" fmla="*/ 335 w 2780"/>
                <a:gd name="T99" fmla="*/ 827 h 953"/>
                <a:gd name="T100" fmla="*/ 209 w 2780"/>
                <a:gd name="T101" fmla="*/ 851 h 953"/>
                <a:gd name="T102" fmla="*/ 173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80 w 2780"/>
                <a:gd name="T115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8068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>
                <a:gd name="T0" fmla="*/ 12 w 12"/>
                <a:gd name="T1" fmla="*/ 18 h 18"/>
                <a:gd name="T2" fmla="*/ 12 w 12"/>
                <a:gd name="T3" fmla="*/ 12 h 18"/>
                <a:gd name="T4" fmla="*/ 6 w 12"/>
                <a:gd name="T5" fmla="*/ 6 h 18"/>
                <a:gd name="T6" fmla="*/ 6 w 12"/>
                <a:gd name="T7" fmla="*/ 6 h 18"/>
                <a:gd name="T8" fmla="*/ 0 w 12"/>
                <a:gd name="T9" fmla="*/ 0 h 18"/>
                <a:gd name="T10" fmla="*/ 12 w 12"/>
                <a:gd name="T11" fmla="*/ 18 h 18"/>
                <a:gd name="T12" fmla="*/ 12 w 12"/>
                <a:gd name="T13" fmla="*/ 18 h 18"/>
                <a:gd name="T14" fmla="*/ 12 w 12"/>
                <a:gd name="T1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8069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>
                <a:gd name="T0" fmla="*/ 0 w 6"/>
                <a:gd name="T1" fmla="*/ 12 h 18"/>
                <a:gd name="T2" fmla="*/ 6 w 6"/>
                <a:gd name="T3" fmla="*/ 18 h 18"/>
                <a:gd name="T4" fmla="*/ 0 w 6"/>
                <a:gd name="T5" fmla="*/ 0 h 18"/>
                <a:gd name="T6" fmla="*/ 0 w 6"/>
                <a:gd name="T7" fmla="*/ 12 h 18"/>
                <a:gd name="T8" fmla="*/ 0 w 6"/>
                <a:gd name="T9" fmla="*/ 12 h 18"/>
                <a:gd name="T10" fmla="*/ 0 w 6"/>
                <a:gd name="T1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8070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>
                <a:gd name="T0" fmla="*/ 280 w 304"/>
                <a:gd name="T1" fmla="*/ 42 h 741"/>
                <a:gd name="T2" fmla="*/ 274 w 304"/>
                <a:gd name="T3" fmla="*/ 42 h 741"/>
                <a:gd name="T4" fmla="*/ 268 w 304"/>
                <a:gd name="T5" fmla="*/ 42 h 741"/>
                <a:gd name="T6" fmla="*/ 256 w 304"/>
                <a:gd name="T7" fmla="*/ 42 h 741"/>
                <a:gd name="T8" fmla="*/ 238 w 304"/>
                <a:gd name="T9" fmla="*/ 48 h 741"/>
                <a:gd name="T10" fmla="*/ 214 w 304"/>
                <a:gd name="T11" fmla="*/ 12 h 741"/>
                <a:gd name="T12" fmla="*/ 196 w 304"/>
                <a:gd name="T13" fmla="*/ 0 h 741"/>
                <a:gd name="T14" fmla="*/ 196 w 304"/>
                <a:gd name="T15" fmla="*/ 0 h 741"/>
                <a:gd name="T16" fmla="*/ 164 w 304"/>
                <a:gd name="T17" fmla="*/ 167 h 741"/>
                <a:gd name="T18" fmla="*/ 144 w 304"/>
                <a:gd name="T19" fmla="*/ 217 h 741"/>
                <a:gd name="T20" fmla="*/ 110 w 304"/>
                <a:gd name="T21" fmla="*/ 281 h 741"/>
                <a:gd name="T22" fmla="*/ 96 w 304"/>
                <a:gd name="T23" fmla="*/ 327 h 741"/>
                <a:gd name="T24" fmla="*/ 124 w 304"/>
                <a:gd name="T25" fmla="*/ 405 h 741"/>
                <a:gd name="T26" fmla="*/ 100 w 304"/>
                <a:gd name="T27" fmla="*/ 463 h 741"/>
                <a:gd name="T28" fmla="*/ 68 w 304"/>
                <a:gd name="T29" fmla="*/ 503 h 741"/>
                <a:gd name="T30" fmla="*/ 30 w 304"/>
                <a:gd name="T31" fmla="*/ 539 h 741"/>
                <a:gd name="T32" fmla="*/ 24 w 304"/>
                <a:gd name="T33" fmla="*/ 613 h 741"/>
                <a:gd name="T34" fmla="*/ 0 w 304"/>
                <a:gd name="T35" fmla="*/ 741 h 741"/>
                <a:gd name="T36" fmla="*/ 202 w 304"/>
                <a:gd name="T37" fmla="*/ 741 h 741"/>
                <a:gd name="T38" fmla="*/ 180 w 304"/>
                <a:gd name="T39" fmla="*/ 639 h 741"/>
                <a:gd name="T40" fmla="*/ 192 w 304"/>
                <a:gd name="T41" fmla="*/ 589 h 741"/>
                <a:gd name="T42" fmla="*/ 178 w 304"/>
                <a:gd name="T43" fmla="*/ 539 h 741"/>
                <a:gd name="T44" fmla="*/ 190 w 304"/>
                <a:gd name="T45" fmla="*/ 499 h 741"/>
                <a:gd name="T46" fmla="*/ 184 w 304"/>
                <a:gd name="T47" fmla="*/ 465 h 741"/>
                <a:gd name="T48" fmla="*/ 192 w 304"/>
                <a:gd name="T49" fmla="*/ 391 h 741"/>
                <a:gd name="T50" fmla="*/ 216 w 304"/>
                <a:gd name="T51" fmla="*/ 313 h 741"/>
                <a:gd name="T52" fmla="*/ 238 w 304"/>
                <a:gd name="T53" fmla="*/ 249 h 741"/>
                <a:gd name="T54" fmla="*/ 268 w 304"/>
                <a:gd name="T55" fmla="*/ 185 h 741"/>
                <a:gd name="T56" fmla="*/ 284 w 304"/>
                <a:gd name="T57" fmla="*/ 159 h 741"/>
                <a:gd name="T58" fmla="*/ 304 w 304"/>
                <a:gd name="T59" fmla="*/ 12 h 741"/>
                <a:gd name="T60" fmla="*/ 298 w 304"/>
                <a:gd name="T61" fmla="*/ 24 h 741"/>
                <a:gd name="T62" fmla="*/ 292 w 304"/>
                <a:gd name="T63" fmla="*/ 30 h 741"/>
                <a:gd name="T64" fmla="*/ 292 w 304"/>
                <a:gd name="T65" fmla="*/ 36 h 741"/>
                <a:gd name="T66" fmla="*/ 286 w 304"/>
                <a:gd name="T67" fmla="*/ 36 h 741"/>
                <a:gd name="T68" fmla="*/ 286 w 304"/>
                <a:gd name="T69" fmla="*/ 42 h 741"/>
                <a:gd name="T70" fmla="*/ 280 w 304"/>
                <a:gd name="T71" fmla="*/ 42 h 741"/>
                <a:gd name="T72" fmla="*/ 280 w 304"/>
                <a:gd name="T73" fmla="*/ 42 h 741"/>
                <a:gd name="T74" fmla="*/ 280 w 304"/>
                <a:gd name="T75" fmla="*/ 42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8071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>
                <a:gd name="T0" fmla="*/ 284 w 314"/>
                <a:gd name="T1" fmla="*/ 6 h 767"/>
                <a:gd name="T2" fmla="*/ 278 w 314"/>
                <a:gd name="T3" fmla="*/ 6 h 767"/>
                <a:gd name="T4" fmla="*/ 272 w 314"/>
                <a:gd name="T5" fmla="*/ 12 h 767"/>
                <a:gd name="T6" fmla="*/ 254 w 314"/>
                <a:gd name="T7" fmla="*/ 18 h 767"/>
                <a:gd name="T8" fmla="*/ 230 w 314"/>
                <a:gd name="T9" fmla="*/ 24 h 767"/>
                <a:gd name="T10" fmla="*/ 206 w 314"/>
                <a:gd name="T11" fmla="*/ 42 h 767"/>
                <a:gd name="T12" fmla="*/ 188 w 314"/>
                <a:gd name="T13" fmla="*/ 48 h 767"/>
                <a:gd name="T14" fmla="*/ 176 w 314"/>
                <a:gd name="T15" fmla="*/ 54 h 767"/>
                <a:gd name="T16" fmla="*/ 170 w 314"/>
                <a:gd name="T17" fmla="*/ 54 h 767"/>
                <a:gd name="T18" fmla="*/ 150 w 314"/>
                <a:gd name="T19" fmla="*/ 169 h 767"/>
                <a:gd name="T20" fmla="*/ 110 w 314"/>
                <a:gd name="T21" fmla="*/ 225 h 767"/>
                <a:gd name="T22" fmla="*/ 54 w 314"/>
                <a:gd name="T23" fmla="*/ 383 h 767"/>
                <a:gd name="T24" fmla="*/ 82 w 314"/>
                <a:gd name="T25" fmla="*/ 555 h 767"/>
                <a:gd name="T26" fmla="*/ 40 w 314"/>
                <a:gd name="T27" fmla="*/ 679 h 767"/>
                <a:gd name="T28" fmla="*/ 0 w 314"/>
                <a:gd name="T29" fmla="*/ 767 h 767"/>
                <a:gd name="T30" fmla="*/ 108 w 314"/>
                <a:gd name="T31" fmla="*/ 767 h 767"/>
                <a:gd name="T32" fmla="*/ 120 w 314"/>
                <a:gd name="T33" fmla="*/ 611 h 767"/>
                <a:gd name="T34" fmla="*/ 148 w 314"/>
                <a:gd name="T35" fmla="*/ 499 h 767"/>
                <a:gd name="T36" fmla="*/ 160 w 314"/>
                <a:gd name="T37" fmla="*/ 367 h 767"/>
                <a:gd name="T38" fmla="*/ 218 w 314"/>
                <a:gd name="T39" fmla="*/ 327 h 767"/>
                <a:gd name="T40" fmla="*/ 238 w 314"/>
                <a:gd name="T41" fmla="*/ 221 h 767"/>
                <a:gd name="T42" fmla="*/ 296 w 314"/>
                <a:gd name="T43" fmla="*/ 135 h 767"/>
                <a:gd name="T44" fmla="*/ 314 w 314"/>
                <a:gd name="T45" fmla="*/ 0 h 767"/>
                <a:gd name="T46" fmla="*/ 302 w 314"/>
                <a:gd name="T47" fmla="*/ 0 h 767"/>
                <a:gd name="T48" fmla="*/ 296 w 314"/>
                <a:gd name="T49" fmla="*/ 0 h 767"/>
                <a:gd name="T50" fmla="*/ 290 w 314"/>
                <a:gd name="T51" fmla="*/ 0 h 767"/>
                <a:gd name="T52" fmla="*/ 284 w 314"/>
                <a:gd name="T53" fmla="*/ 6 h 767"/>
                <a:gd name="T54" fmla="*/ 284 w 314"/>
                <a:gd name="T55" fmla="*/ 6 h 767"/>
                <a:gd name="T56" fmla="*/ 284 w 314"/>
                <a:gd name="T57" fmla="*/ 6 h 767"/>
                <a:gd name="T58" fmla="*/ 284 w 314"/>
                <a:gd name="T59" fmla="*/ 6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8072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>
                <a:gd name="T0" fmla="*/ 257 w 275"/>
                <a:gd name="T1" fmla="*/ 12 h 623"/>
                <a:gd name="T2" fmla="*/ 239 w 275"/>
                <a:gd name="T3" fmla="*/ 6 h 623"/>
                <a:gd name="T4" fmla="*/ 203 w 275"/>
                <a:gd name="T5" fmla="*/ 6 h 623"/>
                <a:gd name="T6" fmla="*/ 203 w 275"/>
                <a:gd name="T7" fmla="*/ 6 h 623"/>
                <a:gd name="T8" fmla="*/ 197 w 275"/>
                <a:gd name="T9" fmla="*/ 6 h 623"/>
                <a:gd name="T10" fmla="*/ 185 w 275"/>
                <a:gd name="T11" fmla="*/ 0 h 623"/>
                <a:gd name="T12" fmla="*/ 173 w 275"/>
                <a:gd name="T13" fmla="*/ 0 h 623"/>
                <a:gd name="T14" fmla="*/ 166 w 275"/>
                <a:gd name="T15" fmla="*/ 0 h 623"/>
                <a:gd name="T16" fmla="*/ 160 w 275"/>
                <a:gd name="T17" fmla="*/ 0 h 623"/>
                <a:gd name="T18" fmla="*/ 144 w 275"/>
                <a:gd name="T19" fmla="*/ 117 h 623"/>
                <a:gd name="T20" fmla="*/ 128 w 275"/>
                <a:gd name="T21" fmla="*/ 185 h 623"/>
                <a:gd name="T22" fmla="*/ 58 w 275"/>
                <a:gd name="T23" fmla="*/ 299 h 623"/>
                <a:gd name="T24" fmla="*/ 54 w 275"/>
                <a:gd name="T25" fmla="*/ 441 h 623"/>
                <a:gd name="T26" fmla="*/ 24 w 275"/>
                <a:gd name="T27" fmla="*/ 523 h 623"/>
                <a:gd name="T28" fmla="*/ 0 w 275"/>
                <a:gd name="T29" fmla="*/ 623 h 623"/>
                <a:gd name="T30" fmla="*/ 78 w 275"/>
                <a:gd name="T31" fmla="*/ 623 h 623"/>
                <a:gd name="T32" fmla="*/ 92 w 275"/>
                <a:gd name="T33" fmla="*/ 555 h 623"/>
                <a:gd name="T34" fmla="*/ 134 w 275"/>
                <a:gd name="T35" fmla="*/ 447 h 623"/>
                <a:gd name="T36" fmla="*/ 158 w 275"/>
                <a:gd name="T37" fmla="*/ 315 h 623"/>
                <a:gd name="T38" fmla="*/ 184 w 275"/>
                <a:gd name="T39" fmla="*/ 257 h 623"/>
                <a:gd name="T40" fmla="*/ 216 w 275"/>
                <a:gd name="T41" fmla="*/ 211 h 623"/>
                <a:gd name="T42" fmla="*/ 222 w 275"/>
                <a:gd name="T43" fmla="*/ 145 h 623"/>
                <a:gd name="T44" fmla="*/ 240 w 275"/>
                <a:gd name="T45" fmla="*/ 111 h 623"/>
                <a:gd name="T46" fmla="*/ 262 w 275"/>
                <a:gd name="T47" fmla="*/ 79 h 623"/>
                <a:gd name="T48" fmla="*/ 275 w 275"/>
                <a:gd name="T49" fmla="*/ 6 h 623"/>
                <a:gd name="T50" fmla="*/ 263 w 275"/>
                <a:gd name="T51" fmla="*/ 12 h 623"/>
                <a:gd name="T52" fmla="*/ 257 w 275"/>
                <a:gd name="T53" fmla="*/ 12 h 623"/>
                <a:gd name="T54" fmla="*/ 257 w 275"/>
                <a:gd name="T55" fmla="*/ 12 h 623"/>
                <a:gd name="T56" fmla="*/ 257 w 275"/>
                <a:gd name="T57" fmla="*/ 12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8073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>
                <a:gd name="T0" fmla="*/ 171 w 213"/>
                <a:gd name="T1" fmla="*/ 12 h 611"/>
                <a:gd name="T2" fmla="*/ 159 w 213"/>
                <a:gd name="T3" fmla="*/ 24 h 611"/>
                <a:gd name="T4" fmla="*/ 153 w 213"/>
                <a:gd name="T5" fmla="*/ 36 h 611"/>
                <a:gd name="T6" fmla="*/ 128 w 213"/>
                <a:gd name="T7" fmla="*/ 60 h 611"/>
                <a:gd name="T8" fmla="*/ 110 w 213"/>
                <a:gd name="T9" fmla="*/ 83 h 611"/>
                <a:gd name="T10" fmla="*/ 86 w 213"/>
                <a:gd name="T11" fmla="*/ 119 h 611"/>
                <a:gd name="T12" fmla="*/ 68 w 213"/>
                <a:gd name="T13" fmla="*/ 167 h 611"/>
                <a:gd name="T14" fmla="*/ 68 w 213"/>
                <a:gd name="T15" fmla="*/ 221 h 611"/>
                <a:gd name="T16" fmla="*/ 68 w 213"/>
                <a:gd name="T17" fmla="*/ 227 h 611"/>
                <a:gd name="T18" fmla="*/ 68 w 213"/>
                <a:gd name="T19" fmla="*/ 233 h 611"/>
                <a:gd name="T20" fmla="*/ 68 w 213"/>
                <a:gd name="T21" fmla="*/ 239 h 611"/>
                <a:gd name="T22" fmla="*/ 68 w 213"/>
                <a:gd name="T23" fmla="*/ 245 h 611"/>
                <a:gd name="T24" fmla="*/ 68 w 213"/>
                <a:gd name="T25" fmla="*/ 251 h 611"/>
                <a:gd name="T26" fmla="*/ 68 w 213"/>
                <a:gd name="T27" fmla="*/ 251 h 611"/>
                <a:gd name="T28" fmla="*/ 68 w 213"/>
                <a:gd name="T29" fmla="*/ 257 h 611"/>
                <a:gd name="T30" fmla="*/ 68 w 213"/>
                <a:gd name="T31" fmla="*/ 269 h 611"/>
                <a:gd name="T32" fmla="*/ 74 w 213"/>
                <a:gd name="T33" fmla="*/ 287 h 611"/>
                <a:gd name="T34" fmla="*/ 80 w 213"/>
                <a:gd name="T35" fmla="*/ 305 h 611"/>
                <a:gd name="T36" fmla="*/ 86 w 213"/>
                <a:gd name="T37" fmla="*/ 311 h 611"/>
                <a:gd name="T38" fmla="*/ 86 w 213"/>
                <a:gd name="T39" fmla="*/ 311 h 611"/>
                <a:gd name="T40" fmla="*/ 92 w 213"/>
                <a:gd name="T41" fmla="*/ 317 h 611"/>
                <a:gd name="T42" fmla="*/ 92 w 213"/>
                <a:gd name="T43" fmla="*/ 323 h 611"/>
                <a:gd name="T44" fmla="*/ 92 w 213"/>
                <a:gd name="T45" fmla="*/ 323 h 611"/>
                <a:gd name="T46" fmla="*/ 24 w 213"/>
                <a:gd name="T47" fmla="*/ 437 h 611"/>
                <a:gd name="T48" fmla="*/ 18 w 213"/>
                <a:gd name="T49" fmla="*/ 471 h 611"/>
                <a:gd name="T50" fmla="*/ 0 w 213"/>
                <a:gd name="T51" fmla="*/ 547 h 611"/>
                <a:gd name="T52" fmla="*/ 50 w 213"/>
                <a:gd name="T53" fmla="*/ 611 h 611"/>
                <a:gd name="T54" fmla="*/ 114 w 213"/>
                <a:gd name="T55" fmla="*/ 611 h 611"/>
                <a:gd name="T56" fmla="*/ 104 w 213"/>
                <a:gd name="T57" fmla="*/ 555 h 611"/>
                <a:gd name="T58" fmla="*/ 120 w 213"/>
                <a:gd name="T59" fmla="*/ 515 h 611"/>
                <a:gd name="T60" fmla="*/ 150 w 213"/>
                <a:gd name="T61" fmla="*/ 449 h 611"/>
                <a:gd name="T62" fmla="*/ 166 w 213"/>
                <a:gd name="T63" fmla="*/ 377 h 611"/>
                <a:gd name="T64" fmla="*/ 156 w 213"/>
                <a:gd name="T65" fmla="*/ 295 h 611"/>
                <a:gd name="T66" fmla="*/ 170 w 213"/>
                <a:gd name="T67" fmla="*/ 203 h 611"/>
                <a:gd name="T68" fmla="*/ 212 w 213"/>
                <a:gd name="T69" fmla="*/ 95 h 611"/>
                <a:gd name="T70" fmla="*/ 213 w 213"/>
                <a:gd name="T71" fmla="*/ 0 h 611"/>
                <a:gd name="T72" fmla="*/ 207 w 213"/>
                <a:gd name="T73" fmla="*/ 0 h 611"/>
                <a:gd name="T74" fmla="*/ 201 w 213"/>
                <a:gd name="T75" fmla="*/ 0 h 611"/>
                <a:gd name="T76" fmla="*/ 195 w 213"/>
                <a:gd name="T77" fmla="*/ 0 h 611"/>
                <a:gd name="T78" fmla="*/ 189 w 213"/>
                <a:gd name="T79" fmla="*/ 0 h 611"/>
                <a:gd name="T80" fmla="*/ 183 w 213"/>
                <a:gd name="T81" fmla="*/ 6 h 611"/>
                <a:gd name="T82" fmla="*/ 177 w 213"/>
                <a:gd name="T83" fmla="*/ 6 h 611"/>
                <a:gd name="T84" fmla="*/ 171 w 213"/>
                <a:gd name="T85" fmla="*/ 12 h 611"/>
                <a:gd name="T86" fmla="*/ 171 w 213"/>
                <a:gd name="T87" fmla="*/ 12 h 611"/>
                <a:gd name="T88" fmla="*/ 171 w 213"/>
                <a:gd name="T89" fmla="*/ 12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8074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>
                <a:gd name="T0" fmla="*/ 149 w 167"/>
                <a:gd name="T1" fmla="*/ 60 h 384"/>
                <a:gd name="T2" fmla="*/ 119 w 167"/>
                <a:gd name="T3" fmla="*/ 30 h 384"/>
                <a:gd name="T4" fmla="*/ 89 w 167"/>
                <a:gd name="T5" fmla="*/ 12 h 384"/>
                <a:gd name="T6" fmla="*/ 59 w 167"/>
                <a:gd name="T7" fmla="*/ 0 h 384"/>
                <a:gd name="T8" fmla="*/ 54 w 167"/>
                <a:gd name="T9" fmla="*/ 70 h 384"/>
                <a:gd name="T10" fmla="*/ 46 w 167"/>
                <a:gd name="T11" fmla="*/ 112 h 384"/>
                <a:gd name="T12" fmla="*/ 52 w 167"/>
                <a:gd name="T13" fmla="*/ 168 h 384"/>
                <a:gd name="T14" fmla="*/ 24 w 167"/>
                <a:gd name="T15" fmla="*/ 194 h 384"/>
                <a:gd name="T16" fmla="*/ 16 w 167"/>
                <a:gd name="T17" fmla="*/ 258 h 384"/>
                <a:gd name="T18" fmla="*/ 2 w 167"/>
                <a:gd name="T19" fmla="*/ 300 h 384"/>
                <a:gd name="T20" fmla="*/ 0 w 167"/>
                <a:gd name="T21" fmla="*/ 352 h 384"/>
                <a:gd name="T22" fmla="*/ 47 w 167"/>
                <a:gd name="T23" fmla="*/ 384 h 384"/>
                <a:gd name="T24" fmla="*/ 149 w 167"/>
                <a:gd name="T25" fmla="*/ 384 h 384"/>
                <a:gd name="T26" fmla="*/ 134 w 167"/>
                <a:gd name="T27" fmla="*/ 350 h 384"/>
                <a:gd name="T28" fmla="*/ 104 w 167"/>
                <a:gd name="T29" fmla="*/ 324 h 384"/>
                <a:gd name="T30" fmla="*/ 138 w 167"/>
                <a:gd name="T31" fmla="*/ 274 h 384"/>
                <a:gd name="T32" fmla="*/ 122 w 167"/>
                <a:gd name="T33" fmla="*/ 220 h 384"/>
                <a:gd name="T34" fmla="*/ 132 w 167"/>
                <a:gd name="T35" fmla="*/ 186 h 384"/>
                <a:gd name="T36" fmla="*/ 140 w 167"/>
                <a:gd name="T37" fmla="*/ 154 h 384"/>
                <a:gd name="T38" fmla="*/ 167 w 167"/>
                <a:gd name="T39" fmla="*/ 90 h 384"/>
                <a:gd name="T40" fmla="*/ 149 w 167"/>
                <a:gd name="T41" fmla="*/ 60 h 384"/>
                <a:gd name="T42" fmla="*/ 149 w 167"/>
                <a:gd name="T43" fmla="*/ 60 h 384"/>
                <a:gd name="T44" fmla="*/ 149 w 167"/>
                <a:gd name="T45" fmla="*/ 6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8075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>
                <a:gd name="T0" fmla="*/ 136 w 166"/>
                <a:gd name="T1" fmla="*/ 12 h 300"/>
                <a:gd name="T2" fmla="*/ 100 w 166"/>
                <a:gd name="T3" fmla="*/ 0 h 300"/>
                <a:gd name="T4" fmla="*/ 78 w 166"/>
                <a:gd name="T5" fmla="*/ 64 h 300"/>
                <a:gd name="T6" fmla="*/ 70 w 166"/>
                <a:gd name="T7" fmla="*/ 126 h 300"/>
                <a:gd name="T8" fmla="*/ 46 w 166"/>
                <a:gd name="T9" fmla="*/ 184 h 300"/>
                <a:gd name="T10" fmla="*/ 58 w 166"/>
                <a:gd name="T11" fmla="*/ 232 h 300"/>
                <a:gd name="T12" fmla="*/ 38 w 166"/>
                <a:gd name="T13" fmla="*/ 268 h 300"/>
                <a:gd name="T14" fmla="*/ 0 w 166"/>
                <a:gd name="T15" fmla="*/ 300 h 300"/>
                <a:gd name="T16" fmla="*/ 160 w 166"/>
                <a:gd name="T17" fmla="*/ 300 h 300"/>
                <a:gd name="T18" fmla="*/ 136 w 166"/>
                <a:gd name="T19" fmla="*/ 272 h 300"/>
                <a:gd name="T20" fmla="*/ 98 w 166"/>
                <a:gd name="T21" fmla="*/ 234 h 300"/>
                <a:gd name="T22" fmla="*/ 130 w 166"/>
                <a:gd name="T23" fmla="*/ 188 h 300"/>
                <a:gd name="T24" fmla="*/ 138 w 166"/>
                <a:gd name="T25" fmla="*/ 134 h 300"/>
                <a:gd name="T26" fmla="*/ 144 w 166"/>
                <a:gd name="T27" fmla="*/ 94 h 300"/>
                <a:gd name="T28" fmla="*/ 164 w 166"/>
                <a:gd name="T29" fmla="*/ 60 h 300"/>
                <a:gd name="T30" fmla="*/ 166 w 166"/>
                <a:gd name="T31" fmla="*/ 0 h 300"/>
                <a:gd name="T32" fmla="*/ 136 w 166"/>
                <a:gd name="T33" fmla="*/ 12 h 300"/>
                <a:gd name="T34" fmla="*/ 136 w 166"/>
                <a:gd name="T35" fmla="*/ 12 h 300"/>
                <a:gd name="T36" fmla="*/ 136 w 166"/>
                <a:gd name="T37" fmla="*/ 12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8076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>
                <a:gd name="T0" fmla="*/ 201 w 237"/>
                <a:gd name="T1" fmla="*/ 0 h 282"/>
                <a:gd name="T2" fmla="*/ 183 w 237"/>
                <a:gd name="T3" fmla="*/ 0 h 282"/>
                <a:gd name="T4" fmla="*/ 158 w 237"/>
                <a:gd name="T5" fmla="*/ 50 h 282"/>
                <a:gd name="T6" fmla="*/ 148 w 237"/>
                <a:gd name="T7" fmla="*/ 92 h 282"/>
                <a:gd name="T8" fmla="*/ 120 w 237"/>
                <a:gd name="T9" fmla="*/ 144 h 282"/>
                <a:gd name="T10" fmla="*/ 82 w 237"/>
                <a:gd name="T11" fmla="*/ 182 h 282"/>
                <a:gd name="T12" fmla="*/ 60 w 237"/>
                <a:gd name="T13" fmla="*/ 232 h 282"/>
                <a:gd name="T14" fmla="*/ 0 w 237"/>
                <a:gd name="T15" fmla="*/ 282 h 282"/>
                <a:gd name="T16" fmla="*/ 128 w 237"/>
                <a:gd name="T17" fmla="*/ 282 h 282"/>
                <a:gd name="T18" fmla="*/ 154 w 237"/>
                <a:gd name="T19" fmla="*/ 254 h 282"/>
                <a:gd name="T20" fmla="*/ 158 w 237"/>
                <a:gd name="T21" fmla="*/ 196 h 282"/>
                <a:gd name="T22" fmla="*/ 188 w 237"/>
                <a:gd name="T23" fmla="*/ 148 h 282"/>
                <a:gd name="T24" fmla="*/ 196 w 237"/>
                <a:gd name="T25" fmla="*/ 70 h 282"/>
                <a:gd name="T26" fmla="*/ 237 w 237"/>
                <a:gd name="T27" fmla="*/ 0 h 282"/>
                <a:gd name="T28" fmla="*/ 201 w 237"/>
                <a:gd name="T29" fmla="*/ 0 h 282"/>
                <a:gd name="T30" fmla="*/ 201 w 237"/>
                <a:gd name="T31" fmla="*/ 0 h 282"/>
                <a:gd name="T32" fmla="*/ 201 w 237"/>
                <a:gd name="T33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8077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>
                <a:gd name="T0" fmla="*/ 167 w 196"/>
                <a:gd name="T1" fmla="*/ 54 h 234"/>
                <a:gd name="T2" fmla="*/ 113 w 196"/>
                <a:gd name="T3" fmla="*/ 24 h 234"/>
                <a:gd name="T4" fmla="*/ 83 w 196"/>
                <a:gd name="T5" fmla="*/ 0 h 234"/>
                <a:gd name="T6" fmla="*/ 80 w 196"/>
                <a:gd name="T7" fmla="*/ 62 h 234"/>
                <a:gd name="T8" fmla="*/ 58 w 196"/>
                <a:gd name="T9" fmla="*/ 100 h 234"/>
                <a:gd name="T10" fmla="*/ 54 w 196"/>
                <a:gd name="T11" fmla="*/ 160 h 234"/>
                <a:gd name="T12" fmla="*/ 36 w 196"/>
                <a:gd name="T13" fmla="*/ 202 h 234"/>
                <a:gd name="T14" fmla="*/ 0 w 196"/>
                <a:gd name="T15" fmla="*/ 234 h 234"/>
                <a:gd name="T16" fmla="*/ 146 w 196"/>
                <a:gd name="T17" fmla="*/ 234 h 234"/>
                <a:gd name="T18" fmla="*/ 170 w 196"/>
                <a:gd name="T19" fmla="*/ 198 h 234"/>
                <a:gd name="T20" fmla="*/ 158 w 196"/>
                <a:gd name="T21" fmla="*/ 138 h 234"/>
                <a:gd name="T22" fmla="*/ 196 w 196"/>
                <a:gd name="T23" fmla="*/ 100 h 234"/>
                <a:gd name="T24" fmla="*/ 191 w 196"/>
                <a:gd name="T25" fmla="*/ 54 h 234"/>
                <a:gd name="T26" fmla="*/ 167 w 196"/>
                <a:gd name="T27" fmla="*/ 54 h 234"/>
                <a:gd name="T28" fmla="*/ 167 w 196"/>
                <a:gd name="T29" fmla="*/ 54 h 234"/>
                <a:gd name="T30" fmla="*/ 167 w 196"/>
                <a:gd name="T31" fmla="*/ 5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8078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>
                <a:gd name="T0" fmla="*/ 190 w 190"/>
                <a:gd name="T1" fmla="*/ 0 h 252"/>
                <a:gd name="T2" fmla="*/ 166 w 190"/>
                <a:gd name="T3" fmla="*/ 0 h 252"/>
                <a:gd name="T4" fmla="*/ 158 w 190"/>
                <a:gd name="T5" fmla="*/ 38 h 252"/>
                <a:gd name="T6" fmla="*/ 138 w 190"/>
                <a:gd name="T7" fmla="*/ 120 h 252"/>
                <a:gd name="T8" fmla="*/ 94 w 190"/>
                <a:gd name="T9" fmla="*/ 180 h 252"/>
                <a:gd name="T10" fmla="*/ 62 w 190"/>
                <a:gd name="T11" fmla="*/ 234 h 252"/>
                <a:gd name="T12" fmla="*/ 0 w 190"/>
                <a:gd name="T13" fmla="*/ 252 h 252"/>
                <a:gd name="T14" fmla="*/ 128 w 190"/>
                <a:gd name="T15" fmla="*/ 252 h 252"/>
                <a:gd name="T16" fmla="*/ 142 w 190"/>
                <a:gd name="T17" fmla="*/ 188 h 252"/>
                <a:gd name="T18" fmla="*/ 186 w 190"/>
                <a:gd name="T19" fmla="*/ 90 h 252"/>
                <a:gd name="T20" fmla="*/ 190 w 190"/>
                <a:gd name="T21" fmla="*/ 38 h 252"/>
                <a:gd name="T22" fmla="*/ 190 w 190"/>
                <a:gd name="T23" fmla="*/ 0 h 252"/>
                <a:gd name="T24" fmla="*/ 190 w 190"/>
                <a:gd name="T25" fmla="*/ 0 h 252"/>
                <a:gd name="T26" fmla="*/ 190 w 190"/>
                <a:gd name="T27" fmla="*/ 0 h 252"/>
                <a:gd name="T28" fmla="*/ 190 w 190"/>
                <a:gd name="T29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8079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>
                <a:gd name="T0" fmla="*/ 197 w 230"/>
                <a:gd name="T1" fmla="*/ 0 h 132"/>
                <a:gd name="T2" fmla="*/ 191 w 230"/>
                <a:gd name="T3" fmla="*/ 0 h 132"/>
                <a:gd name="T4" fmla="*/ 185 w 230"/>
                <a:gd name="T5" fmla="*/ 0 h 132"/>
                <a:gd name="T6" fmla="*/ 173 w 230"/>
                <a:gd name="T7" fmla="*/ 0 h 132"/>
                <a:gd name="T8" fmla="*/ 161 w 230"/>
                <a:gd name="T9" fmla="*/ 0 h 132"/>
                <a:gd name="T10" fmla="*/ 155 w 230"/>
                <a:gd name="T11" fmla="*/ 0 h 132"/>
                <a:gd name="T12" fmla="*/ 138 w 230"/>
                <a:gd name="T13" fmla="*/ 6 h 132"/>
                <a:gd name="T14" fmla="*/ 132 w 230"/>
                <a:gd name="T15" fmla="*/ 6 h 132"/>
                <a:gd name="T16" fmla="*/ 35 w 230"/>
                <a:gd name="T17" fmla="*/ 18 h 132"/>
                <a:gd name="T18" fmla="*/ 11 w 230"/>
                <a:gd name="T19" fmla="*/ 30 h 132"/>
                <a:gd name="T20" fmla="*/ 23 w 230"/>
                <a:gd name="T21" fmla="*/ 54 h 132"/>
                <a:gd name="T22" fmla="*/ 0 w 230"/>
                <a:gd name="T23" fmla="*/ 100 h 132"/>
                <a:gd name="T24" fmla="*/ 0 w 230"/>
                <a:gd name="T25" fmla="*/ 132 h 132"/>
                <a:gd name="T26" fmla="*/ 162 w 230"/>
                <a:gd name="T27" fmla="*/ 132 h 132"/>
                <a:gd name="T28" fmla="*/ 204 w 230"/>
                <a:gd name="T29" fmla="*/ 88 h 132"/>
                <a:gd name="T30" fmla="*/ 230 w 230"/>
                <a:gd name="T31" fmla="*/ 46 h 132"/>
                <a:gd name="T32" fmla="*/ 214 w 230"/>
                <a:gd name="T33" fmla="*/ 24 h 132"/>
                <a:gd name="T34" fmla="*/ 215 w 230"/>
                <a:gd name="T35" fmla="*/ 0 h 132"/>
                <a:gd name="T36" fmla="*/ 209 w 230"/>
                <a:gd name="T37" fmla="*/ 0 h 132"/>
                <a:gd name="T38" fmla="*/ 203 w 230"/>
                <a:gd name="T39" fmla="*/ 0 h 132"/>
                <a:gd name="T40" fmla="*/ 203 w 230"/>
                <a:gd name="T41" fmla="*/ 0 h 132"/>
                <a:gd name="T42" fmla="*/ 197 w 230"/>
                <a:gd name="T43" fmla="*/ 0 h 132"/>
                <a:gd name="T44" fmla="*/ 197 w 230"/>
                <a:gd name="T45" fmla="*/ 0 h 132"/>
                <a:gd name="T46" fmla="*/ 197 w 230"/>
                <a:gd name="T4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8080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>
                <a:gd name="T0" fmla="*/ 71 w 89"/>
                <a:gd name="T1" fmla="*/ 0 h 102"/>
                <a:gd name="T2" fmla="*/ 66 w 89"/>
                <a:gd name="T3" fmla="*/ 48 h 102"/>
                <a:gd name="T4" fmla="*/ 30 w 89"/>
                <a:gd name="T5" fmla="*/ 72 h 102"/>
                <a:gd name="T6" fmla="*/ 0 w 89"/>
                <a:gd name="T7" fmla="*/ 102 h 102"/>
                <a:gd name="T8" fmla="*/ 66 w 89"/>
                <a:gd name="T9" fmla="*/ 102 h 102"/>
                <a:gd name="T10" fmla="*/ 88 w 89"/>
                <a:gd name="T11" fmla="*/ 56 h 102"/>
                <a:gd name="T12" fmla="*/ 89 w 89"/>
                <a:gd name="T13" fmla="*/ 6 h 102"/>
                <a:gd name="T14" fmla="*/ 71 w 89"/>
                <a:gd name="T15" fmla="*/ 0 h 102"/>
                <a:gd name="T16" fmla="*/ 71 w 89"/>
                <a:gd name="T17" fmla="*/ 0 h 102"/>
                <a:gd name="T18" fmla="*/ 71 w 89"/>
                <a:gd name="T1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8081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>
                <a:gd name="T0" fmla="*/ 278 w 278"/>
                <a:gd name="T1" fmla="*/ 24 h 953"/>
                <a:gd name="T2" fmla="*/ 272 w 278"/>
                <a:gd name="T3" fmla="*/ 24 h 953"/>
                <a:gd name="T4" fmla="*/ 272 w 278"/>
                <a:gd name="T5" fmla="*/ 18 h 953"/>
                <a:gd name="T6" fmla="*/ 266 w 278"/>
                <a:gd name="T7" fmla="*/ 18 h 953"/>
                <a:gd name="T8" fmla="*/ 254 w 278"/>
                <a:gd name="T9" fmla="*/ 12 h 953"/>
                <a:gd name="T10" fmla="*/ 236 w 278"/>
                <a:gd name="T11" fmla="*/ 6 h 953"/>
                <a:gd name="T12" fmla="*/ 212 w 278"/>
                <a:gd name="T13" fmla="*/ 0 h 953"/>
                <a:gd name="T14" fmla="*/ 206 w 278"/>
                <a:gd name="T15" fmla="*/ 6 h 953"/>
                <a:gd name="T16" fmla="*/ 198 w 278"/>
                <a:gd name="T17" fmla="*/ 129 h 953"/>
                <a:gd name="T18" fmla="*/ 184 w 278"/>
                <a:gd name="T19" fmla="*/ 209 h 953"/>
                <a:gd name="T20" fmla="*/ 182 w 278"/>
                <a:gd name="T21" fmla="*/ 249 h 953"/>
                <a:gd name="T22" fmla="*/ 200 w 278"/>
                <a:gd name="T23" fmla="*/ 339 h 953"/>
                <a:gd name="T24" fmla="*/ 186 w 278"/>
                <a:gd name="T25" fmla="*/ 481 h 953"/>
                <a:gd name="T26" fmla="*/ 176 w 278"/>
                <a:gd name="T27" fmla="*/ 521 h 953"/>
                <a:gd name="T28" fmla="*/ 156 w 278"/>
                <a:gd name="T29" fmla="*/ 601 h 953"/>
                <a:gd name="T30" fmla="*/ 172 w 278"/>
                <a:gd name="T31" fmla="*/ 681 h 953"/>
                <a:gd name="T32" fmla="*/ 138 w 278"/>
                <a:gd name="T33" fmla="*/ 765 h 953"/>
                <a:gd name="T34" fmla="*/ 96 w 278"/>
                <a:gd name="T35" fmla="*/ 847 h 953"/>
                <a:gd name="T36" fmla="*/ 50 w 278"/>
                <a:gd name="T37" fmla="*/ 899 h 953"/>
                <a:gd name="T38" fmla="*/ 0 w 278"/>
                <a:gd name="T39" fmla="*/ 953 h 953"/>
                <a:gd name="T40" fmla="*/ 278 w 278"/>
                <a:gd name="T41" fmla="*/ 953 h 953"/>
                <a:gd name="T42" fmla="*/ 278 w 278"/>
                <a:gd name="T43" fmla="*/ 24 h 953"/>
                <a:gd name="T44" fmla="*/ 278 w 278"/>
                <a:gd name="T45" fmla="*/ 24 h 953"/>
                <a:gd name="T46" fmla="*/ 278 w 278"/>
                <a:gd name="T47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8082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88083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88084" name="Rectangle 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8085" name="Rectangle 2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8086" name="Rectangle 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15B6004-8BFF-4E99-AAEC-B44001305FB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8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8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8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8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82" grpId="0"/>
      <p:bldP spid="88083" grpId="0" build="p">
        <p:tmplLst>
          <p:tmpl lvl="1">
            <p:tnLst>
              <p:par>
                <p:cTn presetID="40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80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88083"/>
                        </p:tgtEl>
                      </p:cBhvr>
                    </p:animEffect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880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880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149587-C57E-4AEF-AD06-9779640BA7A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9026267"/>
      </p:ext>
    </p:extLst>
  </p:cSld>
  <p:clrMapOvr>
    <a:masterClrMapping/>
  </p:clrMapOvr>
  <p:transition>
    <p:push dir="r"/>
  </p:transition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A1CAF7-DF38-4C85-A3A6-D75D98DCB30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830144"/>
      </p:ext>
    </p:extLst>
  </p:cSld>
  <p:clrMapOvr>
    <a:masterClrMapping/>
  </p:clrMapOvr>
  <p:transition>
    <p:push dir="r"/>
  </p:transition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71ACE9-76DB-49F0-9AAE-188D457D15F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01542"/>
      </p:ext>
    </p:extLst>
  </p:cSld>
  <p:clrMapOvr>
    <a:masterClrMapping/>
  </p:clrMapOvr>
  <p:transition>
    <p:push dir="r"/>
  </p:transition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7F0EC7-48D2-4954-88B1-B38F15FF60F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3154094"/>
      </p:ext>
    </p:extLst>
  </p:cSld>
  <p:clrMapOvr>
    <a:masterClrMapping/>
  </p:clrMapOvr>
  <p:transition>
    <p:push dir="r"/>
  </p:transition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2EEC7C-FA18-401B-A58E-B6E38BB9E67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5599727"/>
      </p:ext>
    </p:extLst>
  </p:cSld>
  <p:clrMapOvr>
    <a:masterClrMapping/>
  </p:clrMapOvr>
  <p:transition>
    <p:push dir="r"/>
  </p:transition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DC616-67BF-4CB3-9DE5-62DBBC173B7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2150094"/>
      </p:ext>
    </p:extLst>
  </p:cSld>
  <p:clrMapOvr>
    <a:masterClrMapping/>
  </p:clrMapOvr>
  <p:transition>
    <p:push dir="r"/>
  </p:transition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C36B61-C867-41A2-A5BC-ADD24CFDC30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8722203"/>
      </p:ext>
    </p:extLst>
  </p:cSld>
  <p:clrMapOvr>
    <a:masterClrMapping/>
  </p:clrMapOvr>
  <p:transition>
    <p:push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23555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736EDDE-6724-4E8E-BFAB-747EEBBAB4A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2355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9E1B9-21DA-42D1-8982-D072E082281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54504"/>
      </p:ext>
    </p:extLst>
  </p:cSld>
  <p:clrMapOvr>
    <a:masterClrMapping/>
  </p:clrMapOvr>
  <p:transition>
    <p:push dir="r"/>
  </p:transition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4CF302-B1F9-4073-95A5-26916A359FC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603396"/>
      </p:ext>
    </p:extLst>
  </p:cSld>
  <p:clrMapOvr>
    <a:masterClrMapping/>
  </p:clrMapOvr>
  <p:transition>
    <p:push dir="r"/>
  </p:transition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CD330B-E96D-4806-B592-71252946C4E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162727"/>
      </p:ext>
    </p:extLst>
  </p:cSld>
  <p:clrMapOvr>
    <a:masterClrMapping/>
  </p:clrMapOvr>
  <p:transition>
    <p:push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0DC796-3621-42D5-98EF-091F3F1CDC4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63527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853433-C98F-469C-97D4-BC6DAB52AC1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27078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2E4A30-F983-41B1-AD84-FBA7475E854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356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679795-F14E-4EA8-A975-D6CE0F37B7C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25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6800C3-2B66-4A6C-A894-D4E584821BE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55729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DD00D-0D24-4792-A5BD-FE0348C2CF9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5761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00BE4-DD47-4311-96E7-494BCE57CD0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9804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090A4A-1CCE-42E9-B6F0-A9BFF36232A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597080"/>
      </p:ext>
    </p:extLst>
  </p:cSld>
  <p:clrMapOvr>
    <a:masterClrMapping/>
  </p:clrMapOvr>
  <p:transition>
    <p:comb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D088D9-01B2-4079-92A4-5EE594EE95A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0099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B5E362-A45F-47A6-8435-145D345B65C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76708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1DC8AC-374A-4629-8779-9D522084DCF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66886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26627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6628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26629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30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31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32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33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34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35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36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37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38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39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6640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26641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42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43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44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45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46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47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48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49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50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51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52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53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54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55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56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57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58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6659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6660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61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62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63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64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65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66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67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68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69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70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71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72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73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74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75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76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6677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26678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79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80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81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82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83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84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6685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26686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6687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6688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6689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26690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26691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26692" name="Rectangle 68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6693" name="Rectangle 6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6694" name="Rectangle 7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9D0C08D-622A-4FE3-9183-81331F40861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6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6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6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90" grpId="0"/>
      <p:bldP spid="26691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6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669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9C23D3-8F6C-411C-8F36-47E10CED218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7974251"/>
      </p:ext>
    </p:extLst>
  </p:cSld>
  <p:clrMapOvr>
    <a:masterClrMapping/>
  </p:clrMapOvr>
  <p:transition>
    <p:cover dir="d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9BD45E-B149-430B-9E0A-981492ADDD4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8805133"/>
      </p:ext>
    </p:extLst>
  </p:cSld>
  <p:clrMapOvr>
    <a:masterClrMapping/>
  </p:clrMapOvr>
  <p:transition>
    <p:cover dir="d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4B3D54-8E39-4959-9746-B51AEB4A96E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0280467"/>
      </p:ext>
    </p:extLst>
  </p:cSld>
  <p:clrMapOvr>
    <a:masterClrMapping/>
  </p:clrMapOvr>
  <p:transition>
    <p:cover dir="d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1A0853-F68F-4583-AA70-62D5CD6C274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100084"/>
      </p:ext>
    </p:extLst>
  </p:cSld>
  <p:clrMapOvr>
    <a:masterClrMapping/>
  </p:clrMapOvr>
  <p:transition>
    <p:cover dir="d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B8A115-9B69-4D6B-8F86-68D3D98AC9B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066890"/>
      </p:ext>
    </p:extLst>
  </p:cSld>
  <p:clrMapOvr>
    <a:masterClrMapping/>
  </p:clrMapOvr>
  <p:transition>
    <p:cover dir="d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1CEA52-955D-436A-A5E1-88AEC914CD0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8290996"/>
      </p:ext>
    </p:extLst>
  </p:cSld>
  <p:clrMapOvr>
    <a:masterClrMapping/>
  </p:clrMapOvr>
  <p:transition>
    <p:cover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3B406C-26C2-433D-8430-01EB9D58B56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023754"/>
      </p:ext>
    </p:extLst>
  </p:cSld>
  <p:clrMapOvr>
    <a:masterClrMapping/>
  </p:clrMapOvr>
  <p:transition>
    <p:comb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CD8C17-5413-4DB3-B87E-2F33A421D4B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6300802"/>
      </p:ext>
    </p:extLst>
  </p:cSld>
  <p:clrMapOvr>
    <a:masterClrMapping/>
  </p:clrMapOvr>
  <p:transition>
    <p:cover dir="d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C75AE2-1777-4118-929C-1245BEEA1C7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4138404"/>
      </p:ext>
    </p:extLst>
  </p:cSld>
  <p:clrMapOvr>
    <a:masterClrMapping/>
  </p:clrMapOvr>
  <p:transition>
    <p:cover dir="d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1AF325-341B-4A34-A9DB-D86EAF8917F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7226382"/>
      </p:ext>
    </p:extLst>
  </p:cSld>
  <p:clrMapOvr>
    <a:masterClrMapping/>
  </p:clrMapOvr>
  <p:transition>
    <p:cover dir="d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77C3F-8492-4F9C-964C-9BFAECEEB1D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2129499"/>
      </p:ext>
    </p:extLst>
  </p:cSld>
  <p:clrMapOvr>
    <a:masterClrMapping/>
  </p:clrMapOvr>
  <p:transition>
    <p:cover dir="d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3649D05-A0E1-4547-A050-42D32EAC905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6602758"/>
      </p:ext>
    </p:extLst>
  </p:cSld>
  <p:clrMapOvr>
    <a:masterClrMapping/>
  </p:clrMapOvr>
  <p:transition>
    <p:cover dir="d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29699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700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>
                <a:gd name="T0" fmla="*/ 0 w 2688"/>
                <a:gd name="T1" fmla="*/ 0 h 1224"/>
                <a:gd name="T2" fmla="*/ 960 w 2688"/>
                <a:gd name="T3" fmla="*/ 552 h 1224"/>
                <a:gd name="T4" fmla="*/ 1968 w 2688"/>
                <a:gd name="T5" fmla="*/ 264 h 1224"/>
                <a:gd name="T6" fmla="*/ 2028 w 2688"/>
                <a:gd name="T7" fmla="*/ 270 h 1224"/>
                <a:gd name="T8" fmla="*/ 2661 w 2688"/>
                <a:gd name="T9" fmla="*/ 528 h 1224"/>
                <a:gd name="T10" fmla="*/ 2688 w 2688"/>
                <a:gd name="T11" fmla="*/ 648 h 1224"/>
                <a:gd name="T12" fmla="*/ 2304 w 2688"/>
                <a:gd name="T13" fmla="*/ 1080 h 1224"/>
                <a:gd name="T14" fmla="*/ 1584 w 2688"/>
                <a:gd name="T15" fmla="*/ 1224 h 1224"/>
                <a:gd name="T16" fmla="*/ 1296 w 2688"/>
                <a:gd name="T17" fmla="*/ 936 h 1224"/>
                <a:gd name="T18" fmla="*/ 864 w 2688"/>
                <a:gd name="T19" fmla="*/ 1032 h 1224"/>
                <a:gd name="T20" fmla="*/ 0 w 2688"/>
                <a:gd name="T21" fmla="*/ 552 h 1224"/>
                <a:gd name="T22" fmla="*/ 0 w 2688"/>
                <a:gd name="T23" fmla="*/ 0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701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>
                <a:gd name="T0" fmla="*/ 2208 w 2401"/>
                <a:gd name="T1" fmla="*/ 15 h 1232"/>
                <a:gd name="T2" fmla="*/ 2088 w 2401"/>
                <a:gd name="T3" fmla="*/ 57 h 1232"/>
                <a:gd name="T4" fmla="*/ 1951 w 2401"/>
                <a:gd name="T5" fmla="*/ 99 h 1232"/>
                <a:gd name="T6" fmla="*/ 1704 w 2401"/>
                <a:gd name="T7" fmla="*/ 135 h 1232"/>
                <a:gd name="T8" fmla="*/ 1314 w 2401"/>
                <a:gd name="T9" fmla="*/ 177 h 1232"/>
                <a:gd name="T10" fmla="*/ 1176 w 2401"/>
                <a:gd name="T11" fmla="*/ 189 h 1232"/>
                <a:gd name="T12" fmla="*/ 1122 w 2401"/>
                <a:gd name="T13" fmla="*/ 195 h 1232"/>
                <a:gd name="T14" fmla="*/ 1075 w 2401"/>
                <a:gd name="T15" fmla="*/ 231 h 1232"/>
                <a:gd name="T16" fmla="*/ 924 w 2401"/>
                <a:gd name="T17" fmla="*/ 321 h 1232"/>
                <a:gd name="T18" fmla="*/ 840 w 2401"/>
                <a:gd name="T19" fmla="*/ 369 h 1232"/>
                <a:gd name="T20" fmla="*/ 630 w 2401"/>
                <a:gd name="T21" fmla="*/ 458 h 1232"/>
                <a:gd name="T22" fmla="*/ 529 w 2401"/>
                <a:gd name="T23" fmla="*/ 500 h 1232"/>
                <a:gd name="T24" fmla="*/ 487 w 2401"/>
                <a:gd name="T25" fmla="*/ 542 h 1232"/>
                <a:gd name="T26" fmla="*/ 457 w 2401"/>
                <a:gd name="T27" fmla="*/ 590 h 1232"/>
                <a:gd name="T28" fmla="*/ 402 w 2401"/>
                <a:gd name="T29" fmla="*/ 638 h 1232"/>
                <a:gd name="T30" fmla="*/ 330 w 2401"/>
                <a:gd name="T31" fmla="*/ 758 h 1232"/>
                <a:gd name="T32" fmla="*/ 312 w 2401"/>
                <a:gd name="T33" fmla="*/ 788 h 1232"/>
                <a:gd name="T34" fmla="*/ 252 w 2401"/>
                <a:gd name="T35" fmla="*/ 824 h 1232"/>
                <a:gd name="T36" fmla="*/ 84 w 2401"/>
                <a:gd name="T37" fmla="*/ 926 h 1232"/>
                <a:gd name="T38" fmla="*/ 0 w 2401"/>
                <a:gd name="T39" fmla="*/ 992 h 1232"/>
                <a:gd name="T40" fmla="*/ 12 w 2401"/>
                <a:gd name="T41" fmla="*/ 1040 h 1232"/>
                <a:gd name="T42" fmla="*/ 132 w 2401"/>
                <a:gd name="T43" fmla="*/ 1034 h 1232"/>
                <a:gd name="T44" fmla="*/ 336 w 2401"/>
                <a:gd name="T45" fmla="*/ 980 h 1232"/>
                <a:gd name="T46" fmla="*/ 529 w 2401"/>
                <a:gd name="T47" fmla="*/ 896 h 1232"/>
                <a:gd name="T48" fmla="*/ 576 w 2401"/>
                <a:gd name="T49" fmla="*/ 872 h 1232"/>
                <a:gd name="T50" fmla="*/ 714 w 2401"/>
                <a:gd name="T51" fmla="*/ 848 h 1232"/>
                <a:gd name="T52" fmla="*/ 966 w 2401"/>
                <a:gd name="T53" fmla="*/ 794 h 1232"/>
                <a:gd name="T54" fmla="*/ 1212 w 2401"/>
                <a:gd name="T55" fmla="*/ 782 h 1232"/>
                <a:gd name="T56" fmla="*/ 1416 w 2401"/>
                <a:gd name="T57" fmla="*/ 872 h 1232"/>
                <a:gd name="T58" fmla="*/ 1464 w 2401"/>
                <a:gd name="T59" fmla="*/ 932 h 1232"/>
                <a:gd name="T60" fmla="*/ 1440 w 2401"/>
                <a:gd name="T61" fmla="*/ 992 h 1232"/>
                <a:gd name="T62" fmla="*/ 1302 w 2401"/>
                <a:gd name="T63" fmla="*/ 1040 h 1232"/>
                <a:gd name="T64" fmla="*/ 1158 w 2401"/>
                <a:gd name="T65" fmla="*/ 1100 h 1232"/>
                <a:gd name="T66" fmla="*/ 1093 w 2401"/>
                <a:gd name="T67" fmla="*/ 1148 h 1232"/>
                <a:gd name="T68" fmla="*/ 1075 w 2401"/>
                <a:gd name="T69" fmla="*/ 1208 h 1232"/>
                <a:gd name="T70" fmla="*/ 1093 w 2401"/>
                <a:gd name="T71" fmla="*/ 1232 h 1232"/>
                <a:gd name="T72" fmla="*/ 1152 w 2401"/>
                <a:gd name="T73" fmla="*/ 1226 h 1232"/>
                <a:gd name="T74" fmla="*/ 1332 w 2401"/>
                <a:gd name="T75" fmla="*/ 1208 h 1232"/>
                <a:gd name="T76" fmla="*/ 1434 w 2401"/>
                <a:gd name="T77" fmla="*/ 1184 h 1232"/>
                <a:gd name="T78" fmla="*/ 1464 w 2401"/>
                <a:gd name="T79" fmla="*/ 1172 h 1232"/>
                <a:gd name="T80" fmla="*/ 1578 w 2401"/>
                <a:gd name="T81" fmla="*/ 1130 h 1232"/>
                <a:gd name="T82" fmla="*/ 1758 w 2401"/>
                <a:gd name="T83" fmla="*/ 1064 h 1232"/>
                <a:gd name="T84" fmla="*/ 1872 w 2401"/>
                <a:gd name="T85" fmla="*/ 962 h 1232"/>
                <a:gd name="T86" fmla="*/ 1986 w 2401"/>
                <a:gd name="T87" fmla="*/ 800 h 1232"/>
                <a:gd name="T88" fmla="*/ 2166 w 2401"/>
                <a:gd name="T89" fmla="*/ 650 h 1232"/>
                <a:gd name="T90" fmla="*/ 2257 w 2401"/>
                <a:gd name="T91" fmla="*/ 590 h 1232"/>
                <a:gd name="T92" fmla="*/ 2400 w 2401"/>
                <a:gd name="T93" fmla="*/ 57 h 1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702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>
                <a:gd name="T0" fmla="*/ 965 w 1968"/>
                <a:gd name="T1" fmla="*/ 165 h 762"/>
                <a:gd name="T2" fmla="*/ 696 w 1968"/>
                <a:gd name="T3" fmla="*/ 200 h 762"/>
                <a:gd name="T4" fmla="*/ 693 w 1968"/>
                <a:gd name="T5" fmla="*/ 237 h 762"/>
                <a:gd name="T6" fmla="*/ 924 w 1968"/>
                <a:gd name="T7" fmla="*/ 258 h 762"/>
                <a:gd name="T8" fmla="*/ 993 w 1968"/>
                <a:gd name="T9" fmla="*/ 267 h 762"/>
                <a:gd name="T10" fmla="*/ 681 w 1968"/>
                <a:gd name="T11" fmla="*/ 291 h 762"/>
                <a:gd name="T12" fmla="*/ 633 w 1968"/>
                <a:gd name="T13" fmla="*/ 309 h 762"/>
                <a:gd name="T14" fmla="*/ 645 w 1968"/>
                <a:gd name="T15" fmla="*/ 336 h 762"/>
                <a:gd name="T16" fmla="*/ 672 w 1968"/>
                <a:gd name="T17" fmla="*/ 351 h 762"/>
                <a:gd name="T18" fmla="*/ 984 w 1968"/>
                <a:gd name="T19" fmla="*/ 333 h 762"/>
                <a:gd name="T20" fmla="*/ 1080 w 1968"/>
                <a:gd name="T21" fmla="*/ 357 h 762"/>
                <a:gd name="T22" fmla="*/ 624 w 1968"/>
                <a:gd name="T23" fmla="*/ 492 h 762"/>
                <a:gd name="T24" fmla="*/ 616 w 1968"/>
                <a:gd name="T25" fmla="*/ 536 h 762"/>
                <a:gd name="T26" fmla="*/ 8 w 1968"/>
                <a:gd name="T27" fmla="*/ 724 h 762"/>
                <a:gd name="T28" fmla="*/ 0 w 1968"/>
                <a:gd name="T29" fmla="*/ 756 h 762"/>
                <a:gd name="T30" fmla="*/ 27 w 1968"/>
                <a:gd name="T31" fmla="*/ 762 h 762"/>
                <a:gd name="T32" fmla="*/ 664 w 1968"/>
                <a:gd name="T33" fmla="*/ 564 h 762"/>
                <a:gd name="T34" fmla="*/ 856 w 1968"/>
                <a:gd name="T35" fmla="*/ 600 h 762"/>
                <a:gd name="T36" fmla="*/ 1158 w 1968"/>
                <a:gd name="T37" fmla="*/ 507 h 762"/>
                <a:gd name="T38" fmla="*/ 1434 w 1968"/>
                <a:gd name="T39" fmla="*/ 465 h 762"/>
                <a:gd name="T40" fmla="*/ 1572 w 1968"/>
                <a:gd name="T41" fmla="*/ 368 h 762"/>
                <a:gd name="T42" fmla="*/ 1712 w 1968"/>
                <a:gd name="T43" fmla="*/ 340 h 762"/>
                <a:gd name="T44" fmla="*/ 1856 w 1968"/>
                <a:gd name="T45" fmla="*/ 328 h 762"/>
                <a:gd name="T46" fmla="*/ 1968 w 1968"/>
                <a:gd name="T47" fmla="*/ 330 h 762"/>
                <a:gd name="T48" fmla="*/ 1968 w 1968"/>
                <a:gd name="T49" fmla="*/ 0 h 762"/>
                <a:gd name="T50" fmla="*/ 1934 w 1968"/>
                <a:gd name="T51" fmla="*/ 3 h 762"/>
                <a:gd name="T52" fmla="*/ 1832 w 1968"/>
                <a:gd name="T53" fmla="*/ 5 h 762"/>
                <a:gd name="T54" fmla="*/ 1682 w 1968"/>
                <a:gd name="T55" fmla="*/ 35 h 762"/>
                <a:gd name="T56" fmla="*/ 1643 w 1968"/>
                <a:gd name="T57" fmla="*/ 72 h 762"/>
                <a:gd name="T58" fmla="*/ 1392 w 1968"/>
                <a:gd name="T59" fmla="*/ 119 h 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703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85 w 185"/>
                <a:gd name="T5" fmla="*/ 18 h 120"/>
                <a:gd name="T6" fmla="*/ 185 w 185"/>
                <a:gd name="T7" fmla="*/ 36 h 120"/>
                <a:gd name="T8" fmla="*/ 179 w 185"/>
                <a:gd name="T9" fmla="*/ 54 h 120"/>
                <a:gd name="T10" fmla="*/ 161 w 185"/>
                <a:gd name="T11" fmla="*/ 72 h 120"/>
                <a:gd name="T12" fmla="*/ 137 w 185"/>
                <a:gd name="T13" fmla="*/ 96 h 120"/>
                <a:gd name="T14" fmla="*/ 101 w 185"/>
                <a:gd name="T15" fmla="*/ 108 h 120"/>
                <a:gd name="T16" fmla="*/ 47 w 185"/>
                <a:gd name="T17" fmla="*/ 120 h 120"/>
                <a:gd name="T18" fmla="*/ 29 w 185"/>
                <a:gd name="T19" fmla="*/ 120 h 120"/>
                <a:gd name="T20" fmla="*/ 17 w 185"/>
                <a:gd name="T21" fmla="*/ 114 h 120"/>
                <a:gd name="T22" fmla="*/ 0 w 185"/>
                <a:gd name="T23" fmla="*/ 96 h 120"/>
                <a:gd name="T24" fmla="*/ 0 w 185"/>
                <a:gd name="T25" fmla="*/ 78 h 120"/>
                <a:gd name="T26" fmla="*/ 0 w 185"/>
                <a:gd name="T27" fmla="*/ 72 h 120"/>
                <a:gd name="T28" fmla="*/ 185 w 185"/>
                <a:gd name="T29" fmla="*/ 0 h 120"/>
                <a:gd name="T30" fmla="*/ 185 w 185"/>
                <a:gd name="T31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704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79 w 185"/>
                <a:gd name="T5" fmla="*/ 24 h 120"/>
                <a:gd name="T6" fmla="*/ 167 w 185"/>
                <a:gd name="T7" fmla="*/ 42 h 120"/>
                <a:gd name="T8" fmla="*/ 149 w 185"/>
                <a:gd name="T9" fmla="*/ 66 h 120"/>
                <a:gd name="T10" fmla="*/ 131 w 185"/>
                <a:gd name="T11" fmla="*/ 90 h 120"/>
                <a:gd name="T12" fmla="*/ 102 w 185"/>
                <a:gd name="T13" fmla="*/ 108 h 120"/>
                <a:gd name="T14" fmla="*/ 66 w 185"/>
                <a:gd name="T15" fmla="*/ 120 h 120"/>
                <a:gd name="T16" fmla="*/ 18 w 185"/>
                <a:gd name="T17" fmla="*/ 120 h 120"/>
                <a:gd name="T18" fmla="*/ 0 w 185"/>
                <a:gd name="T19" fmla="*/ 60 h 120"/>
                <a:gd name="T20" fmla="*/ 185 w 185"/>
                <a:gd name="T21" fmla="*/ 0 h 120"/>
                <a:gd name="T22" fmla="*/ 185 w 185"/>
                <a:gd name="T23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705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>
                <a:gd name="T0" fmla="*/ 0 w 526"/>
                <a:gd name="T1" fmla="*/ 275 h 275"/>
                <a:gd name="T2" fmla="*/ 0 w 526"/>
                <a:gd name="T3" fmla="*/ 269 h 275"/>
                <a:gd name="T4" fmla="*/ 6 w 526"/>
                <a:gd name="T5" fmla="*/ 251 h 275"/>
                <a:gd name="T6" fmla="*/ 6 w 526"/>
                <a:gd name="T7" fmla="*/ 239 h 275"/>
                <a:gd name="T8" fmla="*/ 12 w 526"/>
                <a:gd name="T9" fmla="*/ 227 h 275"/>
                <a:gd name="T10" fmla="*/ 18 w 526"/>
                <a:gd name="T11" fmla="*/ 221 h 275"/>
                <a:gd name="T12" fmla="*/ 36 w 526"/>
                <a:gd name="T13" fmla="*/ 215 h 275"/>
                <a:gd name="T14" fmla="*/ 77 w 526"/>
                <a:gd name="T15" fmla="*/ 203 h 275"/>
                <a:gd name="T16" fmla="*/ 137 w 526"/>
                <a:gd name="T17" fmla="*/ 179 h 275"/>
                <a:gd name="T18" fmla="*/ 209 w 526"/>
                <a:gd name="T19" fmla="*/ 143 h 275"/>
                <a:gd name="T20" fmla="*/ 251 w 526"/>
                <a:gd name="T21" fmla="*/ 120 h 275"/>
                <a:gd name="T22" fmla="*/ 299 w 526"/>
                <a:gd name="T23" fmla="*/ 96 h 275"/>
                <a:gd name="T24" fmla="*/ 394 w 526"/>
                <a:gd name="T25" fmla="*/ 48 h 275"/>
                <a:gd name="T26" fmla="*/ 442 w 526"/>
                <a:gd name="T27" fmla="*/ 30 h 275"/>
                <a:gd name="T28" fmla="*/ 478 w 526"/>
                <a:gd name="T29" fmla="*/ 12 h 275"/>
                <a:gd name="T30" fmla="*/ 502 w 526"/>
                <a:gd name="T31" fmla="*/ 6 h 275"/>
                <a:gd name="T32" fmla="*/ 520 w 526"/>
                <a:gd name="T33" fmla="*/ 0 h 275"/>
                <a:gd name="T34" fmla="*/ 526 w 526"/>
                <a:gd name="T35" fmla="*/ 0 h 275"/>
                <a:gd name="T36" fmla="*/ 520 w 526"/>
                <a:gd name="T37" fmla="*/ 6 h 275"/>
                <a:gd name="T38" fmla="*/ 508 w 526"/>
                <a:gd name="T39" fmla="*/ 12 h 275"/>
                <a:gd name="T40" fmla="*/ 484 w 526"/>
                <a:gd name="T41" fmla="*/ 24 h 275"/>
                <a:gd name="T42" fmla="*/ 460 w 526"/>
                <a:gd name="T43" fmla="*/ 42 h 275"/>
                <a:gd name="T44" fmla="*/ 436 w 526"/>
                <a:gd name="T45" fmla="*/ 54 h 275"/>
                <a:gd name="T46" fmla="*/ 394 w 526"/>
                <a:gd name="T47" fmla="*/ 78 h 275"/>
                <a:gd name="T48" fmla="*/ 340 w 526"/>
                <a:gd name="T49" fmla="*/ 108 h 275"/>
                <a:gd name="T50" fmla="*/ 275 w 526"/>
                <a:gd name="T51" fmla="*/ 143 h 275"/>
                <a:gd name="T52" fmla="*/ 131 w 526"/>
                <a:gd name="T53" fmla="*/ 221 h 275"/>
                <a:gd name="T54" fmla="*/ 65 w 526"/>
                <a:gd name="T55" fmla="*/ 251 h 275"/>
                <a:gd name="T56" fmla="*/ 0 w 526"/>
                <a:gd name="T57" fmla="*/ 275 h 275"/>
                <a:gd name="T58" fmla="*/ 0 w 526"/>
                <a:gd name="T59" fmla="*/ 275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706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>
                <a:gd name="T0" fmla="*/ 48 w 718"/>
                <a:gd name="T1" fmla="*/ 216 h 306"/>
                <a:gd name="T2" fmla="*/ 30 w 718"/>
                <a:gd name="T3" fmla="*/ 252 h 306"/>
                <a:gd name="T4" fmla="*/ 12 w 718"/>
                <a:gd name="T5" fmla="*/ 282 h 306"/>
                <a:gd name="T6" fmla="*/ 6 w 718"/>
                <a:gd name="T7" fmla="*/ 300 h 306"/>
                <a:gd name="T8" fmla="*/ 0 w 718"/>
                <a:gd name="T9" fmla="*/ 306 h 306"/>
                <a:gd name="T10" fmla="*/ 48 w 718"/>
                <a:gd name="T11" fmla="*/ 276 h 306"/>
                <a:gd name="T12" fmla="*/ 84 w 718"/>
                <a:gd name="T13" fmla="*/ 252 h 306"/>
                <a:gd name="T14" fmla="*/ 108 w 718"/>
                <a:gd name="T15" fmla="*/ 234 h 306"/>
                <a:gd name="T16" fmla="*/ 120 w 718"/>
                <a:gd name="T17" fmla="*/ 228 h 306"/>
                <a:gd name="T18" fmla="*/ 126 w 718"/>
                <a:gd name="T19" fmla="*/ 228 h 306"/>
                <a:gd name="T20" fmla="*/ 144 w 718"/>
                <a:gd name="T21" fmla="*/ 222 h 306"/>
                <a:gd name="T22" fmla="*/ 168 w 718"/>
                <a:gd name="T23" fmla="*/ 216 h 306"/>
                <a:gd name="T24" fmla="*/ 198 w 718"/>
                <a:gd name="T25" fmla="*/ 204 h 306"/>
                <a:gd name="T26" fmla="*/ 275 w 718"/>
                <a:gd name="T27" fmla="*/ 180 h 306"/>
                <a:gd name="T28" fmla="*/ 371 w 718"/>
                <a:gd name="T29" fmla="*/ 156 h 306"/>
                <a:gd name="T30" fmla="*/ 461 w 718"/>
                <a:gd name="T31" fmla="*/ 126 h 306"/>
                <a:gd name="T32" fmla="*/ 544 w 718"/>
                <a:gd name="T33" fmla="*/ 102 h 306"/>
                <a:gd name="T34" fmla="*/ 574 w 718"/>
                <a:gd name="T35" fmla="*/ 90 h 306"/>
                <a:gd name="T36" fmla="*/ 604 w 718"/>
                <a:gd name="T37" fmla="*/ 84 h 306"/>
                <a:gd name="T38" fmla="*/ 622 w 718"/>
                <a:gd name="T39" fmla="*/ 78 h 306"/>
                <a:gd name="T40" fmla="*/ 628 w 718"/>
                <a:gd name="T41" fmla="*/ 72 h 306"/>
                <a:gd name="T42" fmla="*/ 634 w 718"/>
                <a:gd name="T43" fmla="*/ 66 h 306"/>
                <a:gd name="T44" fmla="*/ 652 w 718"/>
                <a:gd name="T45" fmla="*/ 60 h 306"/>
                <a:gd name="T46" fmla="*/ 694 w 718"/>
                <a:gd name="T47" fmla="*/ 30 h 306"/>
                <a:gd name="T48" fmla="*/ 712 w 718"/>
                <a:gd name="T49" fmla="*/ 18 h 306"/>
                <a:gd name="T50" fmla="*/ 718 w 718"/>
                <a:gd name="T51" fmla="*/ 6 h 306"/>
                <a:gd name="T52" fmla="*/ 712 w 718"/>
                <a:gd name="T53" fmla="*/ 0 h 306"/>
                <a:gd name="T54" fmla="*/ 688 w 718"/>
                <a:gd name="T55" fmla="*/ 0 h 306"/>
                <a:gd name="T56" fmla="*/ 628 w 718"/>
                <a:gd name="T57" fmla="*/ 0 h 306"/>
                <a:gd name="T58" fmla="*/ 580 w 718"/>
                <a:gd name="T59" fmla="*/ 0 h 306"/>
                <a:gd name="T60" fmla="*/ 544 w 718"/>
                <a:gd name="T61" fmla="*/ 0 h 306"/>
                <a:gd name="T62" fmla="*/ 514 w 718"/>
                <a:gd name="T63" fmla="*/ 18 h 306"/>
                <a:gd name="T64" fmla="*/ 485 w 718"/>
                <a:gd name="T65" fmla="*/ 42 h 306"/>
                <a:gd name="T66" fmla="*/ 467 w 718"/>
                <a:gd name="T67" fmla="*/ 54 h 306"/>
                <a:gd name="T68" fmla="*/ 449 w 718"/>
                <a:gd name="T69" fmla="*/ 60 h 306"/>
                <a:gd name="T70" fmla="*/ 425 w 718"/>
                <a:gd name="T71" fmla="*/ 60 h 306"/>
                <a:gd name="T72" fmla="*/ 389 w 718"/>
                <a:gd name="T73" fmla="*/ 66 h 306"/>
                <a:gd name="T74" fmla="*/ 347 w 718"/>
                <a:gd name="T75" fmla="*/ 84 h 306"/>
                <a:gd name="T76" fmla="*/ 311 w 718"/>
                <a:gd name="T77" fmla="*/ 108 h 306"/>
                <a:gd name="T78" fmla="*/ 287 w 718"/>
                <a:gd name="T79" fmla="*/ 126 h 306"/>
                <a:gd name="T80" fmla="*/ 275 w 718"/>
                <a:gd name="T81" fmla="*/ 132 h 306"/>
                <a:gd name="T82" fmla="*/ 257 w 718"/>
                <a:gd name="T83" fmla="*/ 138 h 306"/>
                <a:gd name="T84" fmla="*/ 221 w 718"/>
                <a:gd name="T85" fmla="*/ 138 h 306"/>
                <a:gd name="T86" fmla="*/ 186 w 718"/>
                <a:gd name="T87" fmla="*/ 138 h 306"/>
                <a:gd name="T88" fmla="*/ 180 w 718"/>
                <a:gd name="T89" fmla="*/ 138 h 306"/>
                <a:gd name="T90" fmla="*/ 174 w 718"/>
                <a:gd name="T91" fmla="*/ 138 h 306"/>
                <a:gd name="T92" fmla="*/ 114 w 718"/>
                <a:gd name="T93" fmla="*/ 162 h 306"/>
                <a:gd name="T94" fmla="*/ 48 w 718"/>
                <a:gd name="T95" fmla="*/ 216 h 306"/>
                <a:gd name="T96" fmla="*/ 48 w 718"/>
                <a:gd name="T97" fmla="*/ 216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707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>
                <a:gd name="T0" fmla="*/ 2231 w 2392"/>
                <a:gd name="T1" fmla="*/ 54 h 881"/>
                <a:gd name="T2" fmla="*/ 2189 w 2392"/>
                <a:gd name="T3" fmla="*/ 54 h 881"/>
                <a:gd name="T4" fmla="*/ 2147 w 2392"/>
                <a:gd name="T5" fmla="*/ 66 h 881"/>
                <a:gd name="T6" fmla="*/ 2021 w 2392"/>
                <a:gd name="T7" fmla="*/ 101 h 881"/>
                <a:gd name="T8" fmla="*/ 1956 w 2392"/>
                <a:gd name="T9" fmla="*/ 119 h 881"/>
                <a:gd name="T10" fmla="*/ 1860 w 2392"/>
                <a:gd name="T11" fmla="*/ 167 h 881"/>
                <a:gd name="T12" fmla="*/ 1836 w 2392"/>
                <a:gd name="T13" fmla="*/ 245 h 881"/>
                <a:gd name="T14" fmla="*/ 1842 w 2392"/>
                <a:gd name="T15" fmla="*/ 305 h 881"/>
                <a:gd name="T16" fmla="*/ 1758 w 2392"/>
                <a:gd name="T17" fmla="*/ 317 h 881"/>
                <a:gd name="T18" fmla="*/ 1597 w 2392"/>
                <a:gd name="T19" fmla="*/ 263 h 881"/>
                <a:gd name="T20" fmla="*/ 1507 w 2392"/>
                <a:gd name="T21" fmla="*/ 257 h 881"/>
                <a:gd name="T22" fmla="*/ 1399 w 2392"/>
                <a:gd name="T23" fmla="*/ 311 h 881"/>
                <a:gd name="T24" fmla="*/ 1334 w 2392"/>
                <a:gd name="T25" fmla="*/ 353 h 881"/>
                <a:gd name="T26" fmla="*/ 1310 w 2392"/>
                <a:gd name="T27" fmla="*/ 359 h 881"/>
                <a:gd name="T28" fmla="*/ 1214 w 2392"/>
                <a:gd name="T29" fmla="*/ 371 h 881"/>
                <a:gd name="T30" fmla="*/ 1160 w 2392"/>
                <a:gd name="T31" fmla="*/ 365 h 881"/>
                <a:gd name="T32" fmla="*/ 1053 w 2392"/>
                <a:gd name="T33" fmla="*/ 371 h 881"/>
                <a:gd name="T34" fmla="*/ 957 w 2392"/>
                <a:gd name="T35" fmla="*/ 383 h 881"/>
                <a:gd name="T36" fmla="*/ 921 w 2392"/>
                <a:gd name="T37" fmla="*/ 401 h 881"/>
                <a:gd name="T38" fmla="*/ 819 w 2392"/>
                <a:gd name="T39" fmla="*/ 419 h 881"/>
                <a:gd name="T40" fmla="*/ 778 w 2392"/>
                <a:gd name="T41" fmla="*/ 419 h 881"/>
                <a:gd name="T42" fmla="*/ 664 w 2392"/>
                <a:gd name="T43" fmla="*/ 437 h 881"/>
                <a:gd name="T44" fmla="*/ 598 w 2392"/>
                <a:gd name="T45" fmla="*/ 473 h 881"/>
                <a:gd name="T46" fmla="*/ 503 w 2392"/>
                <a:gd name="T47" fmla="*/ 467 h 881"/>
                <a:gd name="T48" fmla="*/ 431 w 2392"/>
                <a:gd name="T49" fmla="*/ 491 h 881"/>
                <a:gd name="T50" fmla="*/ 413 w 2392"/>
                <a:gd name="T51" fmla="*/ 539 h 881"/>
                <a:gd name="T52" fmla="*/ 347 w 2392"/>
                <a:gd name="T53" fmla="*/ 569 h 881"/>
                <a:gd name="T54" fmla="*/ 222 w 2392"/>
                <a:gd name="T55" fmla="*/ 599 h 881"/>
                <a:gd name="T56" fmla="*/ 138 w 2392"/>
                <a:gd name="T57" fmla="*/ 647 h 881"/>
                <a:gd name="T58" fmla="*/ 108 w 2392"/>
                <a:gd name="T59" fmla="*/ 659 h 881"/>
                <a:gd name="T60" fmla="*/ 0 w 2392"/>
                <a:gd name="T61" fmla="*/ 671 h 881"/>
                <a:gd name="T62" fmla="*/ 84 w 2392"/>
                <a:gd name="T63" fmla="*/ 695 h 881"/>
                <a:gd name="T64" fmla="*/ 263 w 2392"/>
                <a:gd name="T65" fmla="*/ 653 h 881"/>
                <a:gd name="T66" fmla="*/ 473 w 2392"/>
                <a:gd name="T67" fmla="*/ 569 h 881"/>
                <a:gd name="T68" fmla="*/ 568 w 2392"/>
                <a:gd name="T69" fmla="*/ 521 h 881"/>
                <a:gd name="T70" fmla="*/ 646 w 2392"/>
                <a:gd name="T71" fmla="*/ 515 h 881"/>
                <a:gd name="T72" fmla="*/ 873 w 2392"/>
                <a:gd name="T73" fmla="*/ 461 h 881"/>
                <a:gd name="T74" fmla="*/ 1148 w 2392"/>
                <a:gd name="T75" fmla="*/ 425 h 881"/>
                <a:gd name="T76" fmla="*/ 1292 w 2392"/>
                <a:gd name="T77" fmla="*/ 461 h 881"/>
                <a:gd name="T78" fmla="*/ 1417 w 2392"/>
                <a:gd name="T79" fmla="*/ 533 h 881"/>
                <a:gd name="T80" fmla="*/ 1435 w 2392"/>
                <a:gd name="T81" fmla="*/ 617 h 881"/>
                <a:gd name="T82" fmla="*/ 1376 w 2392"/>
                <a:gd name="T83" fmla="*/ 653 h 881"/>
                <a:gd name="T84" fmla="*/ 1226 w 2392"/>
                <a:gd name="T85" fmla="*/ 701 h 881"/>
                <a:gd name="T86" fmla="*/ 1112 w 2392"/>
                <a:gd name="T87" fmla="*/ 755 h 881"/>
                <a:gd name="T88" fmla="*/ 1065 w 2392"/>
                <a:gd name="T89" fmla="*/ 809 h 881"/>
                <a:gd name="T90" fmla="*/ 1077 w 2392"/>
                <a:gd name="T91" fmla="*/ 869 h 881"/>
                <a:gd name="T92" fmla="*/ 1106 w 2392"/>
                <a:gd name="T93" fmla="*/ 881 h 881"/>
                <a:gd name="T94" fmla="*/ 1208 w 2392"/>
                <a:gd name="T95" fmla="*/ 869 h 881"/>
                <a:gd name="T96" fmla="*/ 1388 w 2392"/>
                <a:gd name="T97" fmla="*/ 857 h 881"/>
                <a:gd name="T98" fmla="*/ 1441 w 2392"/>
                <a:gd name="T99" fmla="*/ 851 h 881"/>
                <a:gd name="T100" fmla="*/ 1483 w 2392"/>
                <a:gd name="T101" fmla="*/ 833 h 881"/>
                <a:gd name="T102" fmla="*/ 1675 w 2392"/>
                <a:gd name="T103" fmla="*/ 743 h 881"/>
                <a:gd name="T104" fmla="*/ 1806 w 2392"/>
                <a:gd name="T105" fmla="*/ 689 h 881"/>
                <a:gd name="T106" fmla="*/ 1884 w 2392"/>
                <a:gd name="T107" fmla="*/ 581 h 881"/>
                <a:gd name="T108" fmla="*/ 2039 w 2392"/>
                <a:gd name="T109" fmla="*/ 389 h 881"/>
                <a:gd name="T110" fmla="*/ 2207 w 2392"/>
                <a:gd name="T111" fmla="*/ 269 h 881"/>
                <a:gd name="T112" fmla="*/ 2249 w 2392"/>
                <a:gd name="T113" fmla="*/ 239 h 881"/>
                <a:gd name="T114" fmla="*/ 2392 w 2392"/>
                <a:gd name="T115" fmla="*/ 0 h 881"/>
                <a:gd name="T116" fmla="*/ 2302 w 2392"/>
                <a:gd name="T117" fmla="*/ 36 h 8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708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>
                <a:gd name="T0" fmla="*/ 30 w 550"/>
                <a:gd name="T1" fmla="*/ 245 h 257"/>
                <a:gd name="T2" fmla="*/ 18 w 550"/>
                <a:gd name="T3" fmla="*/ 251 h 257"/>
                <a:gd name="T4" fmla="*/ 6 w 550"/>
                <a:gd name="T5" fmla="*/ 257 h 257"/>
                <a:gd name="T6" fmla="*/ 0 w 550"/>
                <a:gd name="T7" fmla="*/ 257 h 257"/>
                <a:gd name="T8" fmla="*/ 305 w 550"/>
                <a:gd name="T9" fmla="*/ 113 h 257"/>
                <a:gd name="T10" fmla="*/ 520 w 550"/>
                <a:gd name="T11" fmla="*/ 0 h 257"/>
                <a:gd name="T12" fmla="*/ 526 w 550"/>
                <a:gd name="T13" fmla="*/ 6 h 257"/>
                <a:gd name="T14" fmla="*/ 544 w 550"/>
                <a:gd name="T15" fmla="*/ 18 h 257"/>
                <a:gd name="T16" fmla="*/ 550 w 550"/>
                <a:gd name="T17" fmla="*/ 24 h 257"/>
                <a:gd name="T18" fmla="*/ 550 w 550"/>
                <a:gd name="T19" fmla="*/ 36 h 257"/>
                <a:gd name="T20" fmla="*/ 544 w 550"/>
                <a:gd name="T21" fmla="*/ 42 h 257"/>
                <a:gd name="T22" fmla="*/ 526 w 550"/>
                <a:gd name="T23" fmla="*/ 54 h 257"/>
                <a:gd name="T24" fmla="*/ 514 w 550"/>
                <a:gd name="T25" fmla="*/ 60 h 257"/>
                <a:gd name="T26" fmla="*/ 502 w 550"/>
                <a:gd name="T27" fmla="*/ 66 h 257"/>
                <a:gd name="T28" fmla="*/ 448 w 550"/>
                <a:gd name="T29" fmla="*/ 84 h 257"/>
                <a:gd name="T30" fmla="*/ 382 w 550"/>
                <a:gd name="T31" fmla="*/ 113 h 257"/>
                <a:gd name="T32" fmla="*/ 305 w 550"/>
                <a:gd name="T33" fmla="*/ 143 h 257"/>
                <a:gd name="T34" fmla="*/ 227 w 550"/>
                <a:gd name="T35" fmla="*/ 173 h 257"/>
                <a:gd name="T36" fmla="*/ 149 w 550"/>
                <a:gd name="T37" fmla="*/ 203 h 257"/>
                <a:gd name="T38" fmla="*/ 83 w 550"/>
                <a:gd name="T39" fmla="*/ 227 h 257"/>
                <a:gd name="T40" fmla="*/ 30 w 550"/>
                <a:gd name="T41" fmla="*/ 245 h 257"/>
                <a:gd name="T42" fmla="*/ 30 w 550"/>
                <a:gd name="T43" fmla="*/ 245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709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>
                <a:gd name="T0" fmla="*/ 0 w 5"/>
                <a:gd name="T1" fmla="*/ 5 w 5"/>
                <a:gd name="T2" fmla="*/ 0 w 5"/>
                <a:gd name="T3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710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>
                <a:gd name="T0" fmla="*/ 659 w 716"/>
                <a:gd name="T1" fmla="*/ 6 h 383"/>
                <a:gd name="T2" fmla="*/ 588 w 716"/>
                <a:gd name="T3" fmla="*/ 42 h 383"/>
                <a:gd name="T4" fmla="*/ 515 w 716"/>
                <a:gd name="T5" fmla="*/ 84 h 383"/>
                <a:gd name="T6" fmla="*/ 509 w 716"/>
                <a:gd name="T7" fmla="*/ 90 h 383"/>
                <a:gd name="T8" fmla="*/ 485 w 716"/>
                <a:gd name="T9" fmla="*/ 102 h 383"/>
                <a:gd name="T10" fmla="*/ 455 w 716"/>
                <a:gd name="T11" fmla="*/ 120 h 383"/>
                <a:gd name="T12" fmla="*/ 425 w 716"/>
                <a:gd name="T13" fmla="*/ 138 h 383"/>
                <a:gd name="T14" fmla="*/ 371 w 716"/>
                <a:gd name="T15" fmla="*/ 168 h 383"/>
                <a:gd name="T16" fmla="*/ 306 w 716"/>
                <a:gd name="T17" fmla="*/ 198 h 383"/>
                <a:gd name="T18" fmla="*/ 186 w 716"/>
                <a:gd name="T19" fmla="*/ 251 h 383"/>
                <a:gd name="T20" fmla="*/ 131 w 716"/>
                <a:gd name="T21" fmla="*/ 269 h 383"/>
                <a:gd name="T22" fmla="*/ 89 w 716"/>
                <a:gd name="T23" fmla="*/ 287 h 383"/>
                <a:gd name="T24" fmla="*/ 53 w 716"/>
                <a:gd name="T25" fmla="*/ 305 h 383"/>
                <a:gd name="T26" fmla="*/ 36 w 716"/>
                <a:gd name="T27" fmla="*/ 311 h 383"/>
                <a:gd name="T28" fmla="*/ 12 w 716"/>
                <a:gd name="T29" fmla="*/ 329 h 383"/>
                <a:gd name="T30" fmla="*/ 0 w 716"/>
                <a:gd name="T31" fmla="*/ 353 h 383"/>
                <a:gd name="T32" fmla="*/ 0 w 716"/>
                <a:gd name="T33" fmla="*/ 371 h 383"/>
                <a:gd name="T34" fmla="*/ 0 w 716"/>
                <a:gd name="T35" fmla="*/ 383 h 383"/>
                <a:gd name="T36" fmla="*/ 0 w 716"/>
                <a:gd name="T37" fmla="*/ 383 h 383"/>
                <a:gd name="T38" fmla="*/ 12 w 716"/>
                <a:gd name="T39" fmla="*/ 371 h 383"/>
                <a:gd name="T40" fmla="*/ 30 w 716"/>
                <a:gd name="T41" fmla="*/ 353 h 383"/>
                <a:gd name="T42" fmla="*/ 53 w 716"/>
                <a:gd name="T43" fmla="*/ 335 h 383"/>
                <a:gd name="T44" fmla="*/ 77 w 716"/>
                <a:gd name="T45" fmla="*/ 317 h 383"/>
                <a:gd name="T46" fmla="*/ 101 w 716"/>
                <a:gd name="T47" fmla="*/ 311 h 383"/>
                <a:gd name="T48" fmla="*/ 131 w 716"/>
                <a:gd name="T49" fmla="*/ 299 h 383"/>
                <a:gd name="T50" fmla="*/ 204 w 716"/>
                <a:gd name="T51" fmla="*/ 269 h 383"/>
                <a:gd name="T52" fmla="*/ 240 w 716"/>
                <a:gd name="T53" fmla="*/ 251 h 383"/>
                <a:gd name="T54" fmla="*/ 270 w 716"/>
                <a:gd name="T55" fmla="*/ 239 h 383"/>
                <a:gd name="T56" fmla="*/ 294 w 716"/>
                <a:gd name="T57" fmla="*/ 228 h 383"/>
                <a:gd name="T58" fmla="*/ 312 w 716"/>
                <a:gd name="T59" fmla="*/ 222 h 383"/>
                <a:gd name="T60" fmla="*/ 330 w 716"/>
                <a:gd name="T61" fmla="*/ 210 h 383"/>
                <a:gd name="T62" fmla="*/ 365 w 716"/>
                <a:gd name="T63" fmla="*/ 186 h 383"/>
                <a:gd name="T64" fmla="*/ 419 w 716"/>
                <a:gd name="T65" fmla="*/ 156 h 383"/>
                <a:gd name="T66" fmla="*/ 473 w 716"/>
                <a:gd name="T67" fmla="*/ 120 h 383"/>
                <a:gd name="T68" fmla="*/ 527 w 716"/>
                <a:gd name="T69" fmla="*/ 90 h 383"/>
                <a:gd name="T70" fmla="*/ 576 w 716"/>
                <a:gd name="T71" fmla="*/ 60 h 383"/>
                <a:gd name="T72" fmla="*/ 612 w 716"/>
                <a:gd name="T73" fmla="*/ 42 h 383"/>
                <a:gd name="T74" fmla="*/ 629 w 716"/>
                <a:gd name="T75" fmla="*/ 36 h 383"/>
                <a:gd name="T76" fmla="*/ 647 w 716"/>
                <a:gd name="T77" fmla="*/ 30 h 383"/>
                <a:gd name="T78" fmla="*/ 677 w 716"/>
                <a:gd name="T79" fmla="*/ 18 h 383"/>
                <a:gd name="T80" fmla="*/ 701 w 716"/>
                <a:gd name="T81" fmla="*/ 6 h 383"/>
                <a:gd name="T82" fmla="*/ 713 w 716"/>
                <a:gd name="T83" fmla="*/ 0 h 383"/>
                <a:gd name="T84" fmla="*/ 713 w 716"/>
                <a:gd name="T85" fmla="*/ 0 h 383"/>
                <a:gd name="T86" fmla="*/ 659 w 716"/>
                <a:gd name="T87" fmla="*/ 6 h 383"/>
                <a:gd name="T88" fmla="*/ 716 w 716"/>
                <a:gd name="T89" fmla="*/ 63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711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>
                <a:gd name="T0" fmla="*/ 6 w 318"/>
                <a:gd name="T1" fmla="*/ 225 h 225"/>
                <a:gd name="T2" fmla="*/ 0 w 318"/>
                <a:gd name="T3" fmla="*/ 195 h 225"/>
                <a:gd name="T4" fmla="*/ 315 w 318"/>
                <a:gd name="T5" fmla="*/ 0 h 225"/>
                <a:gd name="T6" fmla="*/ 303 w 318"/>
                <a:gd name="T7" fmla="*/ 27 h 225"/>
                <a:gd name="T8" fmla="*/ 318 w 318"/>
                <a:gd name="T9" fmla="*/ 42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712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>
                <a:gd name="T0" fmla="*/ 1050 w 2595"/>
                <a:gd name="T1" fmla="*/ 657 h 933"/>
                <a:gd name="T2" fmla="*/ 1581 w 2595"/>
                <a:gd name="T3" fmla="*/ 690 h 933"/>
                <a:gd name="T4" fmla="*/ 1671 w 2595"/>
                <a:gd name="T5" fmla="*/ 723 h 933"/>
                <a:gd name="T6" fmla="*/ 1176 w 2595"/>
                <a:gd name="T7" fmla="*/ 621 h 933"/>
                <a:gd name="T8" fmla="*/ 1854 w 2595"/>
                <a:gd name="T9" fmla="*/ 567 h 933"/>
                <a:gd name="T10" fmla="*/ 1869 w 2595"/>
                <a:gd name="T11" fmla="*/ 612 h 933"/>
                <a:gd name="T12" fmla="*/ 2103 w 2595"/>
                <a:gd name="T13" fmla="*/ 861 h 933"/>
                <a:gd name="T14" fmla="*/ 1883 w 2595"/>
                <a:gd name="T15" fmla="*/ 520 h 933"/>
                <a:gd name="T16" fmla="*/ 1842 w 2595"/>
                <a:gd name="T17" fmla="*/ 490 h 933"/>
                <a:gd name="T18" fmla="*/ 1770 w 2595"/>
                <a:gd name="T19" fmla="*/ 466 h 933"/>
                <a:gd name="T20" fmla="*/ 1740 w 2595"/>
                <a:gd name="T21" fmla="*/ 448 h 933"/>
                <a:gd name="T22" fmla="*/ 1758 w 2595"/>
                <a:gd name="T23" fmla="*/ 436 h 933"/>
                <a:gd name="T24" fmla="*/ 1830 w 2595"/>
                <a:gd name="T25" fmla="*/ 430 h 933"/>
                <a:gd name="T26" fmla="*/ 1877 w 2595"/>
                <a:gd name="T27" fmla="*/ 424 h 933"/>
                <a:gd name="T28" fmla="*/ 1955 w 2595"/>
                <a:gd name="T29" fmla="*/ 394 h 933"/>
                <a:gd name="T30" fmla="*/ 2052 w 2595"/>
                <a:gd name="T31" fmla="*/ 396 h 933"/>
                <a:gd name="T32" fmla="*/ 2253 w 2595"/>
                <a:gd name="T33" fmla="*/ 732 h 933"/>
                <a:gd name="T34" fmla="*/ 2415 w 2595"/>
                <a:gd name="T35" fmla="*/ 933 h 933"/>
                <a:gd name="T36" fmla="*/ 2397 w 2595"/>
                <a:gd name="T37" fmla="*/ 828 h 933"/>
                <a:gd name="T38" fmla="*/ 2088 w 2595"/>
                <a:gd name="T39" fmla="*/ 400 h 933"/>
                <a:gd name="T40" fmla="*/ 2046 w 2595"/>
                <a:gd name="T41" fmla="*/ 346 h 933"/>
                <a:gd name="T42" fmla="*/ 1997 w 2595"/>
                <a:gd name="T43" fmla="*/ 304 h 933"/>
                <a:gd name="T44" fmla="*/ 1967 w 2595"/>
                <a:gd name="T45" fmla="*/ 286 h 933"/>
                <a:gd name="T46" fmla="*/ 1973 w 2595"/>
                <a:gd name="T47" fmla="*/ 286 h 933"/>
                <a:gd name="T48" fmla="*/ 2009 w 2595"/>
                <a:gd name="T49" fmla="*/ 286 h 933"/>
                <a:gd name="T50" fmla="*/ 2082 w 2595"/>
                <a:gd name="T51" fmla="*/ 322 h 933"/>
                <a:gd name="T52" fmla="*/ 2199 w 2595"/>
                <a:gd name="T53" fmla="*/ 384 h 933"/>
                <a:gd name="T54" fmla="*/ 2394 w 2595"/>
                <a:gd name="T55" fmla="*/ 448 h 933"/>
                <a:gd name="T56" fmla="*/ 2595 w 2595"/>
                <a:gd name="T57" fmla="*/ 516 h 933"/>
                <a:gd name="T58" fmla="*/ 2388 w 2595"/>
                <a:gd name="T59" fmla="*/ 424 h 933"/>
                <a:gd name="T60" fmla="*/ 2219 w 2595"/>
                <a:gd name="T61" fmla="*/ 340 h 933"/>
                <a:gd name="T62" fmla="*/ 2052 w 2595"/>
                <a:gd name="T63" fmla="*/ 280 h 933"/>
                <a:gd name="T64" fmla="*/ 1955 w 2595"/>
                <a:gd name="T65" fmla="*/ 262 h 933"/>
                <a:gd name="T66" fmla="*/ 1877 w 2595"/>
                <a:gd name="T67" fmla="*/ 274 h 933"/>
                <a:gd name="T68" fmla="*/ 1752 w 2595"/>
                <a:gd name="T69" fmla="*/ 274 h 933"/>
                <a:gd name="T70" fmla="*/ 1661 w 2595"/>
                <a:gd name="T71" fmla="*/ 292 h 933"/>
                <a:gd name="T72" fmla="*/ 1607 w 2595"/>
                <a:gd name="T73" fmla="*/ 316 h 933"/>
                <a:gd name="T74" fmla="*/ 1589 w 2595"/>
                <a:gd name="T75" fmla="*/ 322 h 933"/>
                <a:gd name="T76" fmla="*/ 1409 w 2595"/>
                <a:gd name="T77" fmla="*/ 358 h 933"/>
                <a:gd name="T78" fmla="*/ 1152 w 2595"/>
                <a:gd name="T79" fmla="*/ 442 h 933"/>
                <a:gd name="T80" fmla="*/ 966 w 2595"/>
                <a:gd name="T81" fmla="*/ 460 h 933"/>
                <a:gd name="T82" fmla="*/ 870 w 2595"/>
                <a:gd name="T83" fmla="*/ 442 h 933"/>
                <a:gd name="T84" fmla="*/ 828 w 2595"/>
                <a:gd name="T85" fmla="*/ 430 h 933"/>
                <a:gd name="T86" fmla="*/ 743 w 2595"/>
                <a:gd name="T87" fmla="*/ 388 h 933"/>
                <a:gd name="T88" fmla="*/ 636 w 2595"/>
                <a:gd name="T89" fmla="*/ 334 h 933"/>
                <a:gd name="T90" fmla="*/ 467 w 2595"/>
                <a:gd name="T91" fmla="*/ 256 h 933"/>
                <a:gd name="T92" fmla="*/ 0 w 2595"/>
                <a:gd name="T93" fmla="*/ 0 h 933"/>
                <a:gd name="T94" fmla="*/ 585 w 2595"/>
                <a:gd name="T95" fmla="*/ 390 h 933"/>
                <a:gd name="T96" fmla="*/ 849 w 2595"/>
                <a:gd name="T97" fmla="*/ 543 h 933"/>
                <a:gd name="T98" fmla="*/ 897 w 2595"/>
                <a:gd name="T99" fmla="*/ 621 h 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713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>
                <a:gd name="T0" fmla="*/ 2370 w 2723"/>
                <a:gd name="T1" fmla="*/ 72 h 1091"/>
                <a:gd name="T2" fmla="*/ 2597 w 2723"/>
                <a:gd name="T3" fmla="*/ 198 h 1091"/>
                <a:gd name="T4" fmla="*/ 2639 w 2723"/>
                <a:gd name="T5" fmla="*/ 276 h 1091"/>
                <a:gd name="T6" fmla="*/ 2453 w 2723"/>
                <a:gd name="T7" fmla="*/ 264 h 1091"/>
                <a:gd name="T8" fmla="*/ 2297 w 2723"/>
                <a:gd name="T9" fmla="*/ 204 h 1091"/>
                <a:gd name="T10" fmla="*/ 2112 w 2723"/>
                <a:gd name="T11" fmla="*/ 66 h 1091"/>
                <a:gd name="T12" fmla="*/ 2088 w 2723"/>
                <a:gd name="T13" fmla="*/ 72 h 1091"/>
                <a:gd name="T14" fmla="*/ 2106 w 2723"/>
                <a:gd name="T15" fmla="*/ 114 h 1091"/>
                <a:gd name="T16" fmla="*/ 2412 w 2723"/>
                <a:gd name="T17" fmla="*/ 552 h 1091"/>
                <a:gd name="T18" fmla="*/ 2279 w 2723"/>
                <a:gd name="T19" fmla="*/ 564 h 1091"/>
                <a:gd name="T20" fmla="*/ 2189 w 2723"/>
                <a:gd name="T21" fmla="*/ 492 h 1091"/>
                <a:gd name="T22" fmla="*/ 2058 w 2723"/>
                <a:gd name="T23" fmla="*/ 330 h 1091"/>
                <a:gd name="T24" fmla="*/ 1991 w 2723"/>
                <a:gd name="T25" fmla="*/ 234 h 1091"/>
                <a:gd name="T26" fmla="*/ 1949 w 2723"/>
                <a:gd name="T27" fmla="*/ 174 h 1091"/>
                <a:gd name="T28" fmla="*/ 1824 w 2723"/>
                <a:gd name="T29" fmla="*/ 132 h 1091"/>
                <a:gd name="T30" fmla="*/ 1794 w 2723"/>
                <a:gd name="T31" fmla="*/ 144 h 1091"/>
                <a:gd name="T32" fmla="*/ 1895 w 2723"/>
                <a:gd name="T33" fmla="*/ 222 h 1091"/>
                <a:gd name="T34" fmla="*/ 1943 w 2723"/>
                <a:gd name="T35" fmla="*/ 366 h 1091"/>
                <a:gd name="T36" fmla="*/ 2064 w 2723"/>
                <a:gd name="T37" fmla="*/ 630 h 1091"/>
                <a:gd name="T38" fmla="*/ 2052 w 2723"/>
                <a:gd name="T39" fmla="*/ 695 h 1091"/>
                <a:gd name="T40" fmla="*/ 1955 w 2723"/>
                <a:gd name="T41" fmla="*/ 683 h 1091"/>
                <a:gd name="T42" fmla="*/ 1913 w 2723"/>
                <a:gd name="T43" fmla="*/ 636 h 1091"/>
                <a:gd name="T44" fmla="*/ 1703 w 2723"/>
                <a:gd name="T45" fmla="*/ 312 h 1091"/>
                <a:gd name="T46" fmla="*/ 1637 w 2723"/>
                <a:gd name="T47" fmla="*/ 276 h 1091"/>
                <a:gd name="T48" fmla="*/ 1643 w 2723"/>
                <a:gd name="T49" fmla="*/ 318 h 1091"/>
                <a:gd name="T50" fmla="*/ 1673 w 2723"/>
                <a:gd name="T51" fmla="*/ 408 h 1091"/>
                <a:gd name="T52" fmla="*/ 1716 w 2723"/>
                <a:gd name="T53" fmla="*/ 779 h 1091"/>
                <a:gd name="T54" fmla="*/ 1691 w 2723"/>
                <a:gd name="T55" fmla="*/ 737 h 1091"/>
                <a:gd name="T56" fmla="*/ 1613 w 2723"/>
                <a:gd name="T57" fmla="*/ 582 h 1091"/>
                <a:gd name="T58" fmla="*/ 1494 w 2723"/>
                <a:gd name="T59" fmla="*/ 480 h 1091"/>
                <a:gd name="T60" fmla="*/ 1248 w 2723"/>
                <a:gd name="T61" fmla="*/ 528 h 1091"/>
                <a:gd name="T62" fmla="*/ 996 w 2723"/>
                <a:gd name="T63" fmla="*/ 630 h 1091"/>
                <a:gd name="T64" fmla="*/ 714 w 2723"/>
                <a:gd name="T65" fmla="*/ 534 h 1091"/>
                <a:gd name="T66" fmla="*/ 198 w 2723"/>
                <a:gd name="T67" fmla="*/ 288 h 1091"/>
                <a:gd name="T68" fmla="*/ 0 w 2723"/>
                <a:gd name="T69" fmla="*/ 460 h 1091"/>
                <a:gd name="T70" fmla="*/ 288 w 2723"/>
                <a:gd name="T71" fmla="*/ 570 h 1091"/>
                <a:gd name="T72" fmla="*/ 461 w 2723"/>
                <a:gd name="T73" fmla="*/ 654 h 1091"/>
                <a:gd name="T74" fmla="*/ 725 w 2723"/>
                <a:gd name="T75" fmla="*/ 755 h 1091"/>
                <a:gd name="T76" fmla="*/ 966 w 2723"/>
                <a:gd name="T77" fmla="*/ 791 h 1091"/>
                <a:gd name="T78" fmla="*/ 1176 w 2723"/>
                <a:gd name="T79" fmla="*/ 779 h 1091"/>
                <a:gd name="T80" fmla="*/ 1278 w 2723"/>
                <a:gd name="T81" fmla="*/ 791 h 1091"/>
                <a:gd name="T82" fmla="*/ 1404 w 2723"/>
                <a:gd name="T83" fmla="*/ 845 h 1091"/>
                <a:gd name="T84" fmla="*/ 1416 w 2723"/>
                <a:gd name="T85" fmla="*/ 887 h 1091"/>
                <a:gd name="T86" fmla="*/ 1361 w 2723"/>
                <a:gd name="T87" fmla="*/ 923 h 1091"/>
                <a:gd name="T88" fmla="*/ 1385 w 2723"/>
                <a:gd name="T89" fmla="*/ 1007 h 1091"/>
                <a:gd name="T90" fmla="*/ 1494 w 2723"/>
                <a:gd name="T91" fmla="*/ 1085 h 1091"/>
                <a:gd name="T92" fmla="*/ 1697 w 2723"/>
                <a:gd name="T93" fmla="*/ 1043 h 1091"/>
                <a:gd name="T94" fmla="*/ 1812 w 2723"/>
                <a:gd name="T95" fmla="*/ 989 h 1091"/>
                <a:gd name="T96" fmla="*/ 1973 w 2723"/>
                <a:gd name="T97" fmla="*/ 917 h 1091"/>
                <a:gd name="T98" fmla="*/ 2201 w 2723"/>
                <a:gd name="T99" fmla="*/ 899 h 1091"/>
                <a:gd name="T100" fmla="*/ 2364 w 2723"/>
                <a:gd name="T101" fmla="*/ 863 h 1091"/>
                <a:gd name="T102" fmla="*/ 2400 w 2723"/>
                <a:gd name="T103" fmla="*/ 743 h 1091"/>
                <a:gd name="T104" fmla="*/ 2471 w 2723"/>
                <a:gd name="T105" fmla="*/ 701 h 1091"/>
                <a:gd name="T106" fmla="*/ 2621 w 2723"/>
                <a:gd name="T107" fmla="*/ 504 h 1091"/>
                <a:gd name="T108" fmla="*/ 2693 w 2723"/>
                <a:gd name="T109" fmla="*/ 374 h 10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9714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29715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29716" name="Rectangle 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9717" name="Rectangle 2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9718" name="Rectangle 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FDFCE59-F4FA-4770-9AA8-8D915615D92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4" grpId="0"/>
      <p:bldP spid="29715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7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2971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AF4E03-7C36-4057-B4E3-44FCB9A2C91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997981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8882C0-D15E-4969-9C05-0C3233DDDDA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01598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B7E514-D386-43B3-8719-63B76CF961C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60159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79F0D3-2888-4ED6-AB01-DA0EF63D32C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5046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A0D7EC-743B-422D-A6EE-7E764A48BA5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763359"/>
      </p:ext>
    </p:extLst>
  </p:cSld>
  <p:clrMapOvr>
    <a:masterClrMapping/>
  </p:clrMapOvr>
  <p:transition>
    <p:comb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19593-BCEE-4124-A226-D12FBD0840E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179235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C63747-B97B-4BF0-A4E3-013121F780C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6198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1AC0DF-B9D3-4761-8397-310BCAD333B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70023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F1E9C-7229-4C28-8440-CA894FF25EB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94299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01A051-1801-4427-BA1B-7C725AEB61C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30092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1C66A8-3B1E-4913-A827-CD6A6D091E1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71038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35843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44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45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35846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35847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48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49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50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51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52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53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54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55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56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57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58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59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5860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61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62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63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64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65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66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67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68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69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70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35871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35872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73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74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75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876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5877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878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5879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5880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35881" name="Rectangle 4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5882" name="Rectangle 4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5883" name="Rectangle 4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202C38E-0A67-4FB2-A42E-098677EF223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58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79" grpId="0"/>
      <p:bldP spid="35880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88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3588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D9B882-E8DA-4167-B53C-65C08BF874B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602837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06422B-E70B-4110-AE62-0CC3FDF7D88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31472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DC97CC-E7AB-4574-8BCE-A8F7F3DE768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276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6DCEC9-96AE-4B9F-B9C5-85645F06B6D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174800"/>
      </p:ext>
    </p:extLst>
  </p:cSld>
  <p:clrMapOvr>
    <a:masterClrMapping/>
  </p:clrMapOvr>
  <p:transition>
    <p:comb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53571B-6F40-4458-922E-4022D34697C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55501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7FC352-8FFC-48D3-946C-4AB95DB57AC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93318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A39BE2-78E6-4A83-8C46-76E91B90437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93843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02B67A-4CB9-4E9F-B7F3-4234A780199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234117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2C3E65-241A-44D9-9CA4-E376F6D5CDC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83826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EB6992-C6C4-4131-BA2F-C48FB721BA7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5302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3AADB3-0A98-4D2E-A0A1-B701CD157EF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561793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titlemaster_m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915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248400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3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fld id="{98E9BC65-B9C5-4A4B-BEAE-1BCB4600F3F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91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91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891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891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8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8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8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89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8" grpId="0" build="p">
        <p:tmplLst>
          <p:tmpl lvl="1">
            <p:tnLst>
              <p:par>
                <p:cTn presetID="49" presetClass="entr" presetSubtype="0" decel="10000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9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8918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8918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8918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891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8919" grpId="0"/>
    </p:bld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F87AEA-2296-4FC5-847B-6E068B03CCC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4704193"/>
      </p:ext>
    </p:extLst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EB2C1C-9570-45AE-8162-23190385497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69978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681E58-064A-457A-8798-B831257B8AD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058918"/>
      </p:ext>
    </p:extLst>
  </p:cSld>
  <p:clrMapOvr>
    <a:masterClrMapping/>
  </p:clrMapOvr>
  <p:transition>
    <p:comb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6E5DE3-D10B-4FBA-9492-00A596CFA6F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4801370"/>
      </p:ext>
    </p:extLst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45198-0983-4ECF-97E3-4A766E29B4C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192208"/>
      </p:ext>
    </p:extLst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244F06-E1ED-4A54-B544-3E85186AC51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756981"/>
      </p:ext>
    </p:extLst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AFE54B-F736-4217-AEF1-C2E09361A24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504500"/>
      </p:ext>
    </p:extLst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8D71C5-1D8B-4D02-B46A-CDB47EAB12A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3371391"/>
      </p:ext>
    </p:extLst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5FF07-292D-40F0-83ED-A81B0007735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782177"/>
      </p:ext>
    </p:extLst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E84FB-77D4-4260-8F0C-59CA7D7D978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2498879"/>
      </p:ext>
    </p:extLst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6A33A1-E97C-4B70-A1AB-AB4B0EF8EE0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254381"/>
      </p:ext>
    </p:extLst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44035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44036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037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038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039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040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041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042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043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044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045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046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047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048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4049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44050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51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52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53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54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55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56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57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58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59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60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61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62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63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64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65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66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67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68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69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70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71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72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73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74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75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76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77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78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79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80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81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82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83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84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85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86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87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88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89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90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91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92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93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94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95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96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97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98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099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00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01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02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03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04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05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06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07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08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09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10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11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12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13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114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15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16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17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18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19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20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21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22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23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24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25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26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27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28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29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30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31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32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33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34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35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36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37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38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39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40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41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42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43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44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45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46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47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48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49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50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51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52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53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54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55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56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57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58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59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60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61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62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63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64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65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66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67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68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69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70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171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172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173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174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175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176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177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178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179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80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4181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182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183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184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44185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44186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4187" name="Rectangle 155"/>
          <p:cNvSpPr>
            <a:spLocks noGrp="1" noChangeArrowheads="1"/>
          </p:cNvSpPr>
          <p:nvPr>
            <p:ph type="dt" sz="quarter" idx="2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44188" name="Rectangle 15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44189" name="Rectangle 15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1658BECB-43EC-4AFC-8604-8CF51180DE2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4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44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4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4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4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44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4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85" grpId="0"/>
      <p:bldP spid="44186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418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418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4418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4418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4418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37B066-FF4B-491D-944E-75F319B5690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1729663"/>
      </p:ext>
    </p:extLst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D7A4F-0123-486B-B884-A8813C1BA6B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552862"/>
      </p:ext>
    </p:extLst>
  </p:cSld>
  <p:clrMapOvr>
    <a:masterClrMapping/>
  </p:clrMapOvr>
  <p:transition>
    <p:comb/>
  </p:transition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73DD5C-8F0C-409B-BF4E-30AFBFACBB5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2564054"/>
      </p:ext>
    </p:extLst>
  </p:cSld>
  <p:clrMapOvr>
    <a:masterClrMapping/>
  </p:clrMapOvr>
  <p:transition>
    <p:wipe dir="d"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01AC5C-265B-4555-8B5F-7AA48E2174B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015533"/>
      </p:ext>
    </p:extLst>
  </p:cSld>
  <p:clrMapOvr>
    <a:masterClrMapping/>
  </p:clrMapOvr>
  <p:transition>
    <p:wipe dir="d"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8DAD37-F2EF-4BC6-8A85-EF5F3A617F8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950704"/>
      </p:ext>
    </p:extLst>
  </p:cSld>
  <p:clrMapOvr>
    <a:masterClrMapping/>
  </p:clrMapOvr>
  <p:transition>
    <p:wipe dir="d"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5F1894-8359-4D0F-8066-7887616BDD1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0980916"/>
      </p:ext>
    </p:extLst>
  </p:cSld>
  <p:clrMapOvr>
    <a:masterClrMapping/>
  </p:clrMapOvr>
  <p:transition>
    <p:wipe dir="d"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E11595-419C-4CC3-AE8A-4DC789879C2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3698362"/>
      </p:ext>
    </p:extLst>
  </p:cSld>
  <p:clrMapOvr>
    <a:masterClrMapping/>
  </p:clrMapOvr>
  <p:transition>
    <p:wipe dir="d"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06F79C-3429-4120-B011-03AE3BD0EFA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777884"/>
      </p:ext>
    </p:extLst>
  </p:cSld>
  <p:clrMapOvr>
    <a:masterClrMapping/>
  </p:clrMapOvr>
  <p:transition>
    <p:wipe dir="d"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F45391-A19F-48B4-9D9B-34715EB393E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2614463"/>
      </p:ext>
    </p:extLst>
  </p:cSld>
  <p:clrMapOvr>
    <a:masterClrMapping/>
  </p:clrMapOvr>
  <p:transition>
    <p:wipe dir="d"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62BF17-4B21-4391-9E56-77306EC246A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2936437"/>
      </p:ext>
    </p:extLst>
  </p:cSld>
  <p:clrMapOvr>
    <a:masterClrMapping/>
  </p:clrMapOvr>
  <p:transition>
    <p:wipe dir="d"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08BC74-A607-4036-96FD-6B0D75C37E9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6012057"/>
      </p:ext>
    </p:extLst>
  </p:cSld>
  <p:clrMapOvr>
    <a:masterClrMapping/>
  </p:clrMapOvr>
  <p:transition>
    <p:wipe dir="d"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9156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7260D24-F383-4DAB-8C83-5CD794D4954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  <p:bldP spid="49155" grpId="0" build="p">
        <p:tmplLst>
          <p:tmpl lvl="1">
            <p:tnLst>
              <p:par>
                <p:cTn presetID="40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91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49155"/>
                        </p:tgtEl>
                      </p:cBhvr>
                    </p:animEffect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4915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4915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694A44-D00C-4450-957F-B8759886E64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6207860"/>
      </p:ext>
    </p:extLst>
  </p:cSld>
  <p:clrMapOvr>
    <a:masterClrMapping/>
  </p:clrMapOvr>
  <p:transition>
    <p:comb/>
  </p:transition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CAC6D2-D244-4712-BCA6-73D02D454EB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471506"/>
      </p:ext>
    </p:extLst>
  </p:cSld>
  <p:clrMapOvr>
    <a:masterClrMapping/>
  </p:clrMapOvr>
  <p:transition>
    <p:push dir="r"/>
  </p:transition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0FED53-6E3E-49F1-8CB7-8074D9AC221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972383"/>
      </p:ext>
    </p:extLst>
  </p:cSld>
  <p:clrMapOvr>
    <a:masterClrMapping/>
  </p:clrMapOvr>
  <p:transition>
    <p:push dir="r"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9F792D-5848-4D41-ABA7-6B76932B460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6765573"/>
      </p:ext>
    </p:extLst>
  </p:cSld>
  <p:clrMapOvr>
    <a:masterClrMapping/>
  </p:clrMapOvr>
  <p:transition>
    <p:push dir="r"/>
  </p:transition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9063B4-9C39-499C-B74E-15913E282DE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3144606"/>
      </p:ext>
    </p:extLst>
  </p:cSld>
  <p:clrMapOvr>
    <a:masterClrMapping/>
  </p:clrMapOvr>
  <p:transition>
    <p:push dir="r"/>
  </p:transition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04D6D2-1ED2-41BC-804A-DE6D02036E1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762688"/>
      </p:ext>
    </p:extLst>
  </p:cSld>
  <p:clrMapOvr>
    <a:masterClrMapping/>
  </p:clrMapOvr>
  <p:transition>
    <p:push dir="r"/>
  </p:transition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C3CC7C-FB30-4C3F-9029-5D209C172B5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534213"/>
      </p:ext>
    </p:extLst>
  </p:cSld>
  <p:clrMapOvr>
    <a:masterClrMapping/>
  </p:clrMapOvr>
  <p:transition>
    <p:push dir="r"/>
  </p:transition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99DEC1-D1CD-42E7-9AA2-3DD594BE9EB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380869"/>
      </p:ext>
    </p:extLst>
  </p:cSld>
  <p:clrMapOvr>
    <a:masterClrMapping/>
  </p:clrMapOvr>
  <p:transition>
    <p:push dir="r"/>
  </p:transition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7EC987-AFE5-4729-B5E1-094328ED4E8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1340587"/>
      </p:ext>
    </p:extLst>
  </p:cSld>
  <p:clrMapOvr>
    <a:masterClrMapping/>
  </p:clrMapOvr>
  <p:transition>
    <p:push dir="r"/>
  </p:transition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A91921-008E-4CE3-89F6-6C471037200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4370207"/>
      </p:ext>
    </p:extLst>
  </p:cSld>
  <p:clrMapOvr>
    <a:masterClrMapping/>
  </p:clrMapOvr>
  <p:transition>
    <p:push dir="r"/>
  </p:transition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9DDC10-7556-4C3E-8202-A6A45638947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1614795"/>
      </p:ext>
    </p:extLst>
  </p:cSld>
  <p:clrMapOvr>
    <a:masterClrMapping/>
  </p:clrMapOvr>
  <p:transition>
    <p:push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07A91D-B98D-4902-816D-CF4A592DB17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6668518"/>
      </p:ext>
    </p:extLst>
  </p:cSld>
  <p:clrMapOvr>
    <a:masterClrMapping/>
  </p:clrMapOvr>
  <p:transition>
    <p:comb/>
  </p:transition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394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5939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ru-RU" u="none">
                <a:latin typeface="Arial" charset="0"/>
              </a:endParaRPr>
            </a:p>
          </p:txBody>
        </p:sp>
        <p:sp>
          <p:nvSpPr>
            <p:cNvPr id="5939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ru-RU" u="none">
                <a:latin typeface="Arial" charset="0"/>
              </a:endParaRPr>
            </a:p>
          </p:txBody>
        </p:sp>
        <p:sp>
          <p:nvSpPr>
            <p:cNvPr id="5939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ru-RU" u="none">
                <a:latin typeface="Arial" charset="0"/>
              </a:endParaRPr>
            </a:p>
          </p:txBody>
        </p:sp>
        <p:grpSp>
          <p:nvGrpSpPr>
            <p:cNvPr id="59398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59399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59400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59401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9402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59403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59404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9405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9406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9407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9408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9409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pic>
              <p:nvPicPr>
                <p:cNvPr id="59410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9411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9412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9413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9414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9415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9416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9417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59418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5941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942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942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942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942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942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942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942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942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942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942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943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943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943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943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943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943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943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943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59438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9439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9440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9441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9442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9443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9444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9445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9446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ru-RU" u="none">
                <a:latin typeface="Arial" charset="0"/>
              </a:endParaRPr>
            </a:p>
          </p:txBody>
        </p:sp>
        <p:sp>
          <p:nvSpPr>
            <p:cNvPr id="59447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9448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/>
              <a:endParaRPr kumimoji="1" lang="ru-RU" u="none">
                <a:latin typeface="Arial" charset="0"/>
              </a:endParaRPr>
            </a:p>
          </p:txBody>
        </p:sp>
      </p:grpSp>
      <p:sp>
        <p:nvSpPr>
          <p:cNvPr id="59449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59450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59451" name="Rectangle 5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9452" name="Rectangle 6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9453" name="Rectangle 6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388E49E-0F43-4F18-AC71-108E0E0FA3E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94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4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94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9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9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9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9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9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49" grpId="0"/>
      <p:bldP spid="59450" grpId="0" build="p">
        <p:tmplLst>
          <p:tmpl lvl="1">
            <p:tnLst>
              <p:par>
                <p:cTn presetID="49" presetClass="entr" presetSubtype="0" decel="10000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4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945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945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9450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5945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0D1B8C-2668-4396-B60B-CE13EDA6ED3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562665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94BBCC-92BE-46A5-B00C-C4D542C8A40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650570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7D431E-AE04-44AC-95D0-F088C98180E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652016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9E4149-FC2C-4233-977A-9EE24825B24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7917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A42C45-E7E0-435A-BBC6-CD00B2FC41B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93243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0A70F8-9327-4A73-A1ED-2330B0E9851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879945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EBF1FB-0511-4979-B66C-F81EB82F6D6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1050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B47D4C-A52F-4FB4-8084-07C89154036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0341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31F9D1-6112-4384-922B-73685F5F74A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377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8.xml"/><Relationship Id="rId3" Type="http://schemas.openxmlformats.org/officeDocument/2006/relationships/slideLayout" Target="../slideLayouts/slideLayout103.xml"/><Relationship Id="rId7" Type="http://schemas.openxmlformats.org/officeDocument/2006/relationships/slideLayout" Target="../slideLayouts/slideLayout107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2.xml"/><Relationship Id="rId1" Type="http://schemas.openxmlformats.org/officeDocument/2006/relationships/slideLayout" Target="../slideLayouts/slideLayout101.xml"/><Relationship Id="rId6" Type="http://schemas.openxmlformats.org/officeDocument/2006/relationships/slideLayout" Target="../slideLayouts/slideLayout106.xml"/><Relationship Id="rId11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05.xml"/><Relationship Id="rId10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4.xml"/><Relationship Id="rId9" Type="http://schemas.openxmlformats.org/officeDocument/2006/relationships/slideLayout" Target="../slideLayouts/slideLayout109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9.xml"/><Relationship Id="rId3" Type="http://schemas.openxmlformats.org/officeDocument/2006/relationships/slideLayout" Target="../slideLayouts/slideLayout114.xml"/><Relationship Id="rId7" Type="http://schemas.openxmlformats.org/officeDocument/2006/relationships/slideLayout" Target="../slideLayouts/slideLayout118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3.xml"/><Relationship Id="rId1" Type="http://schemas.openxmlformats.org/officeDocument/2006/relationships/slideLayout" Target="../slideLayouts/slideLayout112.xml"/><Relationship Id="rId6" Type="http://schemas.openxmlformats.org/officeDocument/2006/relationships/slideLayout" Target="../slideLayouts/slideLayout117.xml"/><Relationship Id="rId11" Type="http://schemas.openxmlformats.org/officeDocument/2006/relationships/slideLayout" Target="../slideLayouts/slideLayout122.xml"/><Relationship Id="rId5" Type="http://schemas.openxmlformats.org/officeDocument/2006/relationships/slideLayout" Target="../slideLayouts/slideLayout116.xml"/><Relationship Id="rId10" Type="http://schemas.openxmlformats.org/officeDocument/2006/relationships/slideLayout" Target="../slideLayouts/slideLayout121.xml"/><Relationship Id="rId4" Type="http://schemas.openxmlformats.org/officeDocument/2006/relationships/slideLayout" Target="../slideLayouts/slideLayout115.xml"/><Relationship Id="rId9" Type="http://schemas.openxmlformats.org/officeDocument/2006/relationships/slideLayout" Target="../slideLayouts/slideLayout12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9.xml"/><Relationship Id="rId5" Type="http://schemas.openxmlformats.org/officeDocument/2006/relationships/slideLayout" Target="../slideLayouts/slideLayout83.xml"/><Relationship Id="rId10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7.xml"/><Relationship Id="rId13" Type="http://schemas.openxmlformats.org/officeDocument/2006/relationships/image" Target="../media/image5.wmf"/><Relationship Id="rId3" Type="http://schemas.openxmlformats.org/officeDocument/2006/relationships/slideLayout" Target="../slideLayouts/slideLayout92.xml"/><Relationship Id="rId7" Type="http://schemas.openxmlformats.org/officeDocument/2006/relationships/slideLayout" Target="../slideLayouts/slideLayout96.xml"/><Relationship Id="rId12" Type="http://schemas.openxmlformats.org/officeDocument/2006/relationships/theme" Target="../theme/theme9.xml"/><Relationship Id="rId17" Type="http://schemas.openxmlformats.org/officeDocument/2006/relationships/image" Target="../media/image9.png"/><Relationship Id="rId2" Type="http://schemas.openxmlformats.org/officeDocument/2006/relationships/slideLayout" Target="../slideLayouts/slideLayout91.xml"/><Relationship Id="rId16" Type="http://schemas.openxmlformats.org/officeDocument/2006/relationships/image" Target="../media/image8.png"/><Relationship Id="rId1" Type="http://schemas.openxmlformats.org/officeDocument/2006/relationships/slideLayout" Target="../slideLayouts/slideLayout90.xml"/><Relationship Id="rId6" Type="http://schemas.openxmlformats.org/officeDocument/2006/relationships/slideLayout" Target="../slideLayouts/slideLayout95.xml"/><Relationship Id="rId11" Type="http://schemas.openxmlformats.org/officeDocument/2006/relationships/slideLayout" Target="../slideLayouts/slideLayout100.xml"/><Relationship Id="rId5" Type="http://schemas.openxmlformats.org/officeDocument/2006/relationships/slideLayout" Target="../slideLayouts/slideLayout94.xml"/><Relationship Id="rId15" Type="http://schemas.openxmlformats.org/officeDocument/2006/relationships/image" Target="../media/image7.png"/><Relationship Id="rId10" Type="http://schemas.openxmlformats.org/officeDocument/2006/relationships/slideLayout" Target="../slideLayouts/slideLayout99.xml"/><Relationship Id="rId4" Type="http://schemas.openxmlformats.org/officeDocument/2006/relationships/slideLayout" Target="../slideLayouts/slideLayout93.xml"/><Relationship Id="rId9" Type="http://schemas.openxmlformats.org/officeDocument/2006/relationships/slideLayout" Target="../slideLayouts/slideLayout98.xml"/><Relationship Id="rId1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19459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60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61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62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63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64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65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66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67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68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69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70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71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72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73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74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75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76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9477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9478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9479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9480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u="none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9481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EE8D7B49-7C75-44DB-B544-53DB7D1A5E10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94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9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9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94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4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4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94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4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4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94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4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4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94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4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4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4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4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4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7" grpId="0"/>
      <p:bldP spid="19478" grpId="0" build="p">
        <p:tmplLst>
          <p:tmpl lvl="1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7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9478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947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947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7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9478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947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947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7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9478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947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947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7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9478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947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947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7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9478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947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947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682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71683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>
                <a:gd name="T0" fmla="*/ 4800 w 4806"/>
                <a:gd name="T1" fmla="*/ 299 h 665"/>
                <a:gd name="T2" fmla="*/ 0 w 4806"/>
                <a:gd name="T3" fmla="*/ 665 h 665"/>
                <a:gd name="T4" fmla="*/ 0 w 4806"/>
                <a:gd name="T5" fmla="*/ 0 h 665"/>
                <a:gd name="T6" fmla="*/ 4806 w 4806"/>
                <a:gd name="T7" fmla="*/ 1 h 665"/>
                <a:gd name="T8" fmla="*/ 4800 w 4806"/>
                <a:gd name="T9" fmla="*/ 153 h 665"/>
                <a:gd name="T10" fmla="*/ 4800 w 4806"/>
                <a:gd name="T11" fmla="*/ 299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1684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>
                <a:gd name="T0" fmla="*/ 4560 w 4562"/>
                <a:gd name="T1" fmla="*/ 932 h 1199"/>
                <a:gd name="T2" fmla="*/ 0 w 4562"/>
                <a:gd name="T3" fmla="*/ 1199 h 1199"/>
                <a:gd name="T4" fmla="*/ 0 w 4562"/>
                <a:gd name="T5" fmla="*/ 0 h 1199"/>
                <a:gd name="T6" fmla="*/ 4562 w 4562"/>
                <a:gd name="T7" fmla="*/ 0 h 1199"/>
                <a:gd name="T8" fmla="*/ 4560 w 4562"/>
                <a:gd name="T9" fmla="*/ 932 h 1199"/>
                <a:gd name="T10" fmla="*/ 4560 w 4562"/>
                <a:gd name="T11" fmla="*/ 93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168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7168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u="none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71689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ACC06731-0F4A-4630-A225-59C1AB494646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0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5" grpId="0"/>
      <p:bldP spid="71686" grpId="0" build="p">
        <p:tmplLst>
          <p:tmpl lvl="1">
            <p:tnLst>
              <p:par>
                <p:cTn presetID="1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68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7168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68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7168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68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7168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68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7168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68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lide(fromBottom)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7168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63529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042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87043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68 w 2780"/>
                <a:gd name="T1" fmla="*/ 18 h 953"/>
                <a:gd name="T2" fmla="*/ 2678 w 2780"/>
                <a:gd name="T3" fmla="*/ 24 h 953"/>
                <a:gd name="T4" fmla="*/ 2613 w 2780"/>
                <a:gd name="T5" fmla="*/ 102 h 953"/>
                <a:gd name="T6" fmla="*/ 2511 w 2780"/>
                <a:gd name="T7" fmla="*/ 156 h 953"/>
                <a:gd name="T8" fmla="*/ 2505 w 2780"/>
                <a:gd name="T9" fmla="*/ 222 h 953"/>
                <a:gd name="T10" fmla="*/ 2487 w 2780"/>
                <a:gd name="T11" fmla="*/ 246 h 953"/>
                <a:gd name="T12" fmla="*/ 2469 w 2780"/>
                <a:gd name="T13" fmla="*/ 252 h 953"/>
                <a:gd name="T14" fmla="*/ 2397 w 2780"/>
                <a:gd name="T15" fmla="*/ 210 h 953"/>
                <a:gd name="T16" fmla="*/ 2260 w 2780"/>
                <a:gd name="T17" fmla="*/ 192 h 953"/>
                <a:gd name="T18" fmla="*/ 2236 w 2780"/>
                <a:gd name="T19" fmla="*/ 186 h 953"/>
                <a:gd name="T20" fmla="*/ 2218 w 2780"/>
                <a:gd name="T21" fmla="*/ 192 h 953"/>
                <a:gd name="T22" fmla="*/ 2146 w 2780"/>
                <a:gd name="T23" fmla="*/ 228 h 953"/>
                <a:gd name="T24" fmla="*/ 2110 w 2780"/>
                <a:gd name="T25" fmla="*/ 240 h 953"/>
                <a:gd name="T26" fmla="*/ 2086 w 2780"/>
                <a:gd name="T27" fmla="*/ 246 h 953"/>
                <a:gd name="T28" fmla="*/ 2074 w 2780"/>
                <a:gd name="T29" fmla="*/ 258 h 953"/>
                <a:gd name="T30" fmla="*/ 2074 w 2780"/>
                <a:gd name="T31" fmla="*/ 276 h 953"/>
                <a:gd name="T32" fmla="*/ 2051 w 2780"/>
                <a:gd name="T33" fmla="*/ 300 h 953"/>
                <a:gd name="T34" fmla="*/ 2033 w 2780"/>
                <a:gd name="T35" fmla="*/ 312 h 953"/>
                <a:gd name="T36" fmla="*/ 2021 w 2780"/>
                <a:gd name="T37" fmla="*/ 324 h 953"/>
                <a:gd name="T38" fmla="*/ 2009 w 2780"/>
                <a:gd name="T39" fmla="*/ 336 h 953"/>
                <a:gd name="T40" fmla="*/ 1979 w 2780"/>
                <a:gd name="T41" fmla="*/ 342 h 953"/>
                <a:gd name="T42" fmla="*/ 1913 w 2780"/>
                <a:gd name="T43" fmla="*/ 336 h 953"/>
                <a:gd name="T44" fmla="*/ 1877 w 2780"/>
                <a:gd name="T45" fmla="*/ 330 h 953"/>
                <a:gd name="T46" fmla="*/ 1865 w 2780"/>
                <a:gd name="T47" fmla="*/ 342 h 953"/>
                <a:gd name="T48" fmla="*/ 1853 w 2780"/>
                <a:gd name="T49" fmla="*/ 354 h 953"/>
                <a:gd name="T50" fmla="*/ 1823 w 2780"/>
                <a:gd name="T51" fmla="*/ 360 h 953"/>
                <a:gd name="T52" fmla="*/ 1764 w 2780"/>
                <a:gd name="T53" fmla="*/ 342 h 953"/>
                <a:gd name="T54" fmla="*/ 1740 w 2780"/>
                <a:gd name="T55" fmla="*/ 342 h 953"/>
                <a:gd name="T56" fmla="*/ 1716 w 2780"/>
                <a:gd name="T57" fmla="*/ 354 h 953"/>
                <a:gd name="T58" fmla="*/ 1656 w 2780"/>
                <a:gd name="T59" fmla="*/ 425 h 953"/>
                <a:gd name="T60" fmla="*/ 1614 w 2780"/>
                <a:gd name="T61" fmla="*/ 569 h 953"/>
                <a:gd name="T62" fmla="*/ 1614 w 2780"/>
                <a:gd name="T63" fmla="*/ 593 h 953"/>
                <a:gd name="T64" fmla="*/ 1620 w 2780"/>
                <a:gd name="T65" fmla="*/ 641 h 953"/>
                <a:gd name="T66" fmla="*/ 1638 w 2780"/>
                <a:gd name="T67" fmla="*/ 659 h 953"/>
                <a:gd name="T68" fmla="*/ 1632 w 2780"/>
                <a:gd name="T69" fmla="*/ 671 h 953"/>
                <a:gd name="T70" fmla="*/ 1620 w 2780"/>
                <a:gd name="T71" fmla="*/ 683 h 953"/>
                <a:gd name="T72" fmla="*/ 1542 w 2780"/>
                <a:gd name="T73" fmla="*/ 689 h 953"/>
                <a:gd name="T74" fmla="*/ 1465 w 2780"/>
                <a:gd name="T75" fmla="*/ 629 h 953"/>
                <a:gd name="T76" fmla="*/ 1333 w 2780"/>
                <a:gd name="T77" fmla="*/ 587 h 953"/>
                <a:gd name="T78" fmla="*/ 1184 w 2780"/>
                <a:gd name="T79" fmla="*/ 671 h 953"/>
                <a:gd name="T80" fmla="*/ 1016 w 2780"/>
                <a:gd name="T81" fmla="*/ 731 h 953"/>
                <a:gd name="T82" fmla="*/ 813 w 2780"/>
                <a:gd name="T83" fmla="*/ 743 h 953"/>
                <a:gd name="T84" fmla="*/ 628 w 2780"/>
                <a:gd name="T85" fmla="*/ 701 h 953"/>
                <a:gd name="T86" fmla="*/ 568 w 2780"/>
                <a:gd name="T87" fmla="*/ 695 h 953"/>
                <a:gd name="T88" fmla="*/ 556 w 2780"/>
                <a:gd name="T89" fmla="*/ 701 h 953"/>
                <a:gd name="T90" fmla="*/ 520 w 2780"/>
                <a:gd name="T91" fmla="*/ 731 h 953"/>
                <a:gd name="T92" fmla="*/ 436 w 2780"/>
                <a:gd name="T93" fmla="*/ 809 h 953"/>
                <a:gd name="T94" fmla="*/ 406 w 2780"/>
                <a:gd name="T95" fmla="*/ 821 h 953"/>
                <a:gd name="T96" fmla="*/ 382 w 2780"/>
                <a:gd name="T97" fmla="*/ 821 h 953"/>
                <a:gd name="T98" fmla="*/ 335 w 2780"/>
                <a:gd name="T99" fmla="*/ 827 h 953"/>
                <a:gd name="T100" fmla="*/ 209 w 2780"/>
                <a:gd name="T101" fmla="*/ 851 h 953"/>
                <a:gd name="T102" fmla="*/ 173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80 w 2780"/>
                <a:gd name="T115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7044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>
                <a:gd name="T0" fmla="*/ 12 w 12"/>
                <a:gd name="T1" fmla="*/ 18 h 18"/>
                <a:gd name="T2" fmla="*/ 12 w 12"/>
                <a:gd name="T3" fmla="*/ 12 h 18"/>
                <a:gd name="T4" fmla="*/ 6 w 12"/>
                <a:gd name="T5" fmla="*/ 6 h 18"/>
                <a:gd name="T6" fmla="*/ 6 w 12"/>
                <a:gd name="T7" fmla="*/ 6 h 18"/>
                <a:gd name="T8" fmla="*/ 0 w 12"/>
                <a:gd name="T9" fmla="*/ 0 h 18"/>
                <a:gd name="T10" fmla="*/ 12 w 12"/>
                <a:gd name="T11" fmla="*/ 18 h 18"/>
                <a:gd name="T12" fmla="*/ 12 w 12"/>
                <a:gd name="T13" fmla="*/ 18 h 18"/>
                <a:gd name="T14" fmla="*/ 12 w 12"/>
                <a:gd name="T1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7045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>
                <a:gd name="T0" fmla="*/ 0 w 6"/>
                <a:gd name="T1" fmla="*/ 12 h 18"/>
                <a:gd name="T2" fmla="*/ 6 w 6"/>
                <a:gd name="T3" fmla="*/ 18 h 18"/>
                <a:gd name="T4" fmla="*/ 0 w 6"/>
                <a:gd name="T5" fmla="*/ 0 h 18"/>
                <a:gd name="T6" fmla="*/ 0 w 6"/>
                <a:gd name="T7" fmla="*/ 12 h 18"/>
                <a:gd name="T8" fmla="*/ 0 w 6"/>
                <a:gd name="T9" fmla="*/ 12 h 18"/>
                <a:gd name="T10" fmla="*/ 0 w 6"/>
                <a:gd name="T1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7046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>
                <a:gd name="T0" fmla="*/ 280 w 304"/>
                <a:gd name="T1" fmla="*/ 42 h 741"/>
                <a:gd name="T2" fmla="*/ 274 w 304"/>
                <a:gd name="T3" fmla="*/ 42 h 741"/>
                <a:gd name="T4" fmla="*/ 268 w 304"/>
                <a:gd name="T5" fmla="*/ 42 h 741"/>
                <a:gd name="T6" fmla="*/ 256 w 304"/>
                <a:gd name="T7" fmla="*/ 42 h 741"/>
                <a:gd name="T8" fmla="*/ 238 w 304"/>
                <a:gd name="T9" fmla="*/ 48 h 741"/>
                <a:gd name="T10" fmla="*/ 214 w 304"/>
                <a:gd name="T11" fmla="*/ 12 h 741"/>
                <a:gd name="T12" fmla="*/ 196 w 304"/>
                <a:gd name="T13" fmla="*/ 0 h 741"/>
                <a:gd name="T14" fmla="*/ 196 w 304"/>
                <a:gd name="T15" fmla="*/ 0 h 741"/>
                <a:gd name="T16" fmla="*/ 164 w 304"/>
                <a:gd name="T17" fmla="*/ 167 h 741"/>
                <a:gd name="T18" fmla="*/ 144 w 304"/>
                <a:gd name="T19" fmla="*/ 217 h 741"/>
                <a:gd name="T20" fmla="*/ 110 w 304"/>
                <a:gd name="T21" fmla="*/ 281 h 741"/>
                <a:gd name="T22" fmla="*/ 96 w 304"/>
                <a:gd name="T23" fmla="*/ 327 h 741"/>
                <a:gd name="T24" fmla="*/ 124 w 304"/>
                <a:gd name="T25" fmla="*/ 405 h 741"/>
                <a:gd name="T26" fmla="*/ 100 w 304"/>
                <a:gd name="T27" fmla="*/ 463 h 741"/>
                <a:gd name="T28" fmla="*/ 68 w 304"/>
                <a:gd name="T29" fmla="*/ 503 h 741"/>
                <a:gd name="T30" fmla="*/ 30 w 304"/>
                <a:gd name="T31" fmla="*/ 539 h 741"/>
                <a:gd name="T32" fmla="*/ 24 w 304"/>
                <a:gd name="T33" fmla="*/ 613 h 741"/>
                <a:gd name="T34" fmla="*/ 0 w 304"/>
                <a:gd name="T35" fmla="*/ 741 h 741"/>
                <a:gd name="T36" fmla="*/ 202 w 304"/>
                <a:gd name="T37" fmla="*/ 741 h 741"/>
                <a:gd name="T38" fmla="*/ 180 w 304"/>
                <a:gd name="T39" fmla="*/ 639 h 741"/>
                <a:gd name="T40" fmla="*/ 192 w 304"/>
                <a:gd name="T41" fmla="*/ 589 h 741"/>
                <a:gd name="T42" fmla="*/ 178 w 304"/>
                <a:gd name="T43" fmla="*/ 539 h 741"/>
                <a:gd name="T44" fmla="*/ 190 w 304"/>
                <a:gd name="T45" fmla="*/ 499 h 741"/>
                <a:gd name="T46" fmla="*/ 184 w 304"/>
                <a:gd name="T47" fmla="*/ 465 h 741"/>
                <a:gd name="T48" fmla="*/ 192 w 304"/>
                <a:gd name="T49" fmla="*/ 391 h 741"/>
                <a:gd name="T50" fmla="*/ 216 w 304"/>
                <a:gd name="T51" fmla="*/ 313 h 741"/>
                <a:gd name="T52" fmla="*/ 238 w 304"/>
                <a:gd name="T53" fmla="*/ 249 h 741"/>
                <a:gd name="T54" fmla="*/ 268 w 304"/>
                <a:gd name="T55" fmla="*/ 185 h 741"/>
                <a:gd name="T56" fmla="*/ 284 w 304"/>
                <a:gd name="T57" fmla="*/ 159 h 741"/>
                <a:gd name="T58" fmla="*/ 304 w 304"/>
                <a:gd name="T59" fmla="*/ 12 h 741"/>
                <a:gd name="T60" fmla="*/ 298 w 304"/>
                <a:gd name="T61" fmla="*/ 24 h 741"/>
                <a:gd name="T62" fmla="*/ 292 w 304"/>
                <a:gd name="T63" fmla="*/ 30 h 741"/>
                <a:gd name="T64" fmla="*/ 292 w 304"/>
                <a:gd name="T65" fmla="*/ 36 h 741"/>
                <a:gd name="T66" fmla="*/ 286 w 304"/>
                <a:gd name="T67" fmla="*/ 36 h 741"/>
                <a:gd name="T68" fmla="*/ 286 w 304"/>
                <a:gd name="T69" fmla="*/ 42 h 741"/>
                <a:gd name="T70" fmla="*/ 280 w 304"/>
                <a:gd name="T71" fmla="*/ 42 h 741"/>
                <a:gd name="T72" fmla="*/ 280 w 304"/>
                <a:gd name="T73" fmla="*/ 42 h 741"/>
                <a:gd name="T74" fmla="*/ 280 w 304"/>
                <a:gd name="T75" fmla="*/ 42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7047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>
                <a:gd name="T0" fmla="*/ 284 w 314"/>
                <a:gd name="T1" fmla="*/ 6 h 767"/>
                <a:gd name="T2" fmla="*/ 278 w 314"/>
                <a:gd name="T3" fmla="*/ 6 h 767"/>
                <a:gd name="T4" fmla="*/ 272 w 314"/>
                <a:gd name="T5" fmla="*/ 12 h 767"/>
                <a:gd name="T6" fmla="*/ 254 w 314"/>
                <a:gd name="T7" fmla="*/ 18 h 767"/>
                <a:gd name="T8" fmla="*/ 230 w 314"/>
                <a:gd name="T9" fmla="*/ 24 h 767"/>
                <a:gd name="T10" fmla="*/ 206 w 314"/>
                <a:gd name="T11" fmla="*/ 42 h 767"/>
                <a:gd name="T12" fmla="*/ 188 w 314"/>
                <a:gd name="T13" fmla="*/ 48 h 767"/>
                <a:gd name="T14" fmla="*/ 176 w 314"/>
                <a:gd name="T15" fmla="*/ 54 h 767"/>
                <a:gd name="T16" fmla="*/ 170 w 314"/>
                <a:gd name="T17" fmla="*/ 54 h 767"/>
                <a:gd name="T18" fmla="*/ 150 w 314"/>
                <a:gd name="T19" fmla="*/ 169 h 767"/>
                <a:gd name="T20" fmla="*/ 110 w 314"/>
                <a:gd name="T21" fmla="*/ 225 h 767"/>
                <a:gd name="T22" fmla="*/ 54 w 314"/>
                <a:gd name="T23" fmla="*/ 383 h 767"/>
                <a:gd name="T24" fmla="*/ 82 w 314"/>
                <a:gd name="T25" fmla="*/ 555 h 767"/>
                <a:gd name="T26" fmla="*/ 40 w 314"/>
                <a:gd name="T27" fmla="*/ 679 h 767"/>
                <a:gd name="T28" fmla="*/ 0 w 314"/>
                <a:gd name="T29" fmla="*/ 767 h 767"/>
                <a:gd name="T30" fmla="*/ 108 w 314"/>
                <a:gd name="T31" fmla="*/ 767 h 767"/>
                <a:gd name="T32" fmla="*/ 120 w 314"/>
                <a:gd name="T33" fmla="*/ 611 h 767"/>
                <a:gd name="T34" fmla="*/ 148 w 314"/>
                <a:gd name="T35" fmla="*/ 499 h 767"/>
                <a:gd name="T36" fmla="*/ 160 w 314"/>
                <a:gd name="T37" fmla="*/ 367 h 767"/>
                <a:gd name="T38" fmla="*/ 218 w 314"/>
                <a:gd name="T39" fmla="*/ 327 h 767"/>
                <a:gd name="T40" fmla="*/ 238 w 314"/>
                <a:gd name="T41" fmla="*/ 221 h 767"/>
                <a:gd name="T42" fmla="*/ 296 w 314"/>
                <a:gd name="T43" fmla="*/ 135 h 767"/>
                <a:gd name="T44" fmla="*/ 314 w 314"/>
                <a:gd name="T45" fmla="*/ 0 h 767"/>
                <a:gd name="T46" fmla="*/ 302 w 314"/>
                <a:gd name="T47" fmla="*/ 0 h 767"/>
                <a:gd name="T48" fmla="*/ 296 w 314"/>
                <a:gd name="T49" fmla="*/ 0 h 767"/>
                <a:gd name="T50" fmla="*/ 290 w 314"/>
                <a:gd name="T51" fmla="*/ 0 h 767"/>
                <a:gd name="T52" fmla="*/ 284 w 314"/>
                <a:gd name="T53" fmla="*/ 6 h 767"/>
                <a:gd name="T54" fmla="*/ 284 w 314"/>
                <a:gd name="T55" fmla="*/ 6 h 767"/>
                <a:gd name="T56" fmla="*/ 284 w 314"/>
                <a:gd name="T57" fmla="*/ 6 h 767"/>
                <a:gd name="T58" fmla="*/ 284 w 314"/>
                <a:gd name="T59" fmla="*/ 6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7048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>
                <a:gd name="T0" fmla="*/ 257 w 275"/>
                <a:gd name="T1" fmla="*/ 12 h 623"/>
                <a:gd name="T2" fmla="*/ 239 w 275"/>
                <a:gd name="T3" fmla="*/ 6 h 623"/>
                <a:gd name="T4" fmla="*/ 203 w 275"/>
                <a:gd name="T5" fmla="*/ 6 h 623"/>
                <a:gd name="T6" fmla="*/ 203 w 275"/>
                <a:gd name="T7" fmla="*/ 6 h 623"/>
                <a:gd name="T8" fmla="*/ 197 w 275"/>
                <a:gd name="T9" fmla="*/ 6 h 623"/>
                <a:gd name="T10" fmla="*/ 185 w 275"/>
                <a:gd name="T11" fmla="*/ 0 h 623"/>
                <a:gd name="T12" fmla="*/ 173 w 275"/>
                <a:gd name="T13" fmla="*/ 0 h 623"/>
                <a:gd name="T14" fmla="*/ 166 w 275"/>
                <a:gd name="T15" fmla="*/ 0 h 623"/>
                <a:gd name="T16" fmla="*/ 160 w 275"/>
                <a:gd name="T17" fmla="*/ 0 h 623"/>
                <a:gd name="T18" fmla="*/ 144 w 275"/>
                <a:gd name="T19" fmla="*/ 117 h 623"/>
                <a:gd name="T20" fmla="*/ 128 w 275"/>
                <a:gd name="T21" fmla="*/ 185 h 623"/>
                <a:gd name="T22" fmla="*/ 58 w 275"/>
                <a:gd name="T23" fmla="*/ 299 h 623"/>
                <a:gd name="T24" fmla="*/ 54 w 275"/>
                <a:gd name="T25" fmla="*/ 441 h 623"/>
                <a:gd name="T26" fmla="*/ 24 w 275"/>
                <a:gd name="T27" fmla="*/ 523 h 623"/>
                <a:gd name="T28" fmla="*/ 0 w 275"/>
                <a:gd name="T29" fmla="*/ 623 h 623"/>
                <a:gd name="T30" fmla="*/ 78 w 275"/>
                <a:gd name="T31" fmla="*/ 623 h 623"/>
                <a:gd name="T32" fmla="*/ 92 w 275"/>
                <a:gd name="T33" fmla="*/ 555 h 623"/>
                <a:gd name="T34" fmla="*/ 134 w 275"/>
                <a:gd name="T35" fmla="*/ 447 h 623"/>
                <a:gd name="T36" fmla="*/ 158 w 275"/>
                <a:gd name="T37" fmla="*/ 315 h 623"/>
                <a:gd name="T38" fmla="*/ 184 w 275"/>
                <a:gd name="T39" fmla="*/ 257 h 623"/>
                <a:gd name="T40" fmla="*/ 216 w 275"/>
                <a:gd name="T41" fmla="*/ 211 h 623"/>
                <a:gd name="T42" fmla="*/ 222 w 275"/>
                <a:gd name="T43" fmla="*/ 145 h 623"/>
                <a:gd name="T44" fmla="*/ 240 w 275"/>
                <a:gd name="T45" fmla="*/ 111 h 623"/>
                <a:gd name="T46" fmla="*/ 262 w 275"/>
                <a:gd name="T47" fmla="*/ 79 h 623"/>
                <a:gd name="T48" fmla="*/ 275 w 275"/>
                <a:gd name="T49" fmla="*/ 6 h 623"/>
                <a:gd name="T50" fmla="*/ 263 w 275"/>
                <a:gd name="T51" fmla="*/ 12 h 623"/>
                <a:gd name="T52" fmla="*/ 257 w 275"/>
                <a:gd name="T53" fmla="*/ 12 h 623"/>
                <a:gd name="T54" fmla="*/ 257 w 275"/>
                <a:gd name="T55" fmla="*/ 12 h 623"/>
                <a:gd name="T56" fmla="*/ 257 w 275"/>
                <a:gd name="T57" fmla="*/ 12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7049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>
                <a:gd name="T0" fmla="*/ 171 w 213"/>
                <a:gd name="T1" fmla="*/ 12 h 611"/>
                <a:gd name="T2" fmla="*/ 159 w 213"/>
                <a:gd name="T3" fmla="*/ 24 h 611"/>
                <a:gd name="T4" fmla="*/ 153 w 213"/>
                <a:gd name="T5" fmla="*/ 36 h 611"/>
                <a:gd name="T6" fmla="*/ 128 w 213"/>
                <a:gd name="T7" fmla="*/ 60 h 611"/>
                <a:gd name="T8" fmla="*/ 110 w 213"/>
                <a:gd name="T9" fmla="*/ 83 h 611"/>
                <a:gd name="T10" fmla="*/ 86 w 213"/>
                <a:gd name="T11" fmla="*/ 119 h 611"/>
                <a:gd name="T12" fmla="*/ 68 w 213"/>
                <a:gd name="T13" fmla="*/ 167 h 611"/>
                <a:gd name="T14" fmla="*/ 68 w 213"/>
                <a:gd name="T15" fmla="*/ 221 h 611"/>
                <a:gd name="T16" fmla="*/ 68 w 213"/>
                <a:gd name="T17" fmla="*/ 227 h 611"/>
                <a:gd name="T18" fmla="*/ 68 w 213"/>
                <a:gd name="T19" fmla="*/ 233 h 611"/>
                <a:gd name="T20" fmla="*/ 68 w 213"/>
                <a:gd name="T21" fmla="*/ 239 h 611"/>
                <a:gd name="T22" fmla="*/ 68 w 213"/>
                <a:gd name="T23" fmla="*/ 245 h 611"/>
                <a:gd name="T24" fmla="*/ 68 w 213"/>
                <a:gd name="T25" fmla="*/ 251 h 611"/>
                <a:gd name="T26" fmla="*/ 68 w 213"/>
                <a:gd name="T27" fmla="*/ 251 h 611"/>
                <a:gd name="T28" fmla="*/ 68 w 213"/>
                <a:gd name="T29" fmla="*/ 257 h 611"/>
                <a:gd name="T30" fmla="*/ 68 w 213"/>
                <a:gd name="T31" fmla="*/ 269 h 611"/>
                <a:gd name="T32" fmla="*/ 74 w 213"/>
                <a:gd name="T33" fmla="*/ 287 h 611"/>
                <a:gd name="T34" fmla="*/ 80 w 213"/>
                <a:gd name="T35" fmla="*/ 305 h 611"/>
                <a:gd name="T36" fmla="*/ 86 w 213"/>
                <a:gd name="T37" fmla="*/ 311 h 611"/>
                <a:gd name="T38" fmla="*/ 86 w 213"/>
                <a:gd name="T39" fmla="*/ 311 h 611"/>
                <a:gd name="T40" fmla="*/ 92 w 213"/>
                <a:gd name="T41" fmla="*/ 317 h 611"/>
                <a:gd name="T42" fmla="*/ 92 w 213"/>
                <a:gd name="T43" fmla="*/ 323 h 611"/>
                <a:gd name="T44" fmla="*/ 92 w 213"/>
                <a:gd name="T45" fmla="*/ 323 h 611"/>
                <a:gd name="T46" fmla="*/ 24 w 213"/>
                <a:gd name="T47" fmla="*/ 437 h 611"/>
                <a:gd name="T48" fmla="*/ 18 w 213"/>
                <a:gd name="T49" fmla="*/ 471 h 611"/>
                <a:gd name="T50" fmla="*/ 0 w 213"/>
                <a:gd name="T51" fmla="*/ 547 h 611"/>
                <a:gd name="T52" fmla="*/ 50 w 213"/>
                <a:gd name="T53" fmla="*/ 611 h 611"/>
                <a:gd name="T54" fmla="*/ 114 w 213"/>
                <a:gd name="T55" fmla="*/ 611 h 611"/>
                <a:gd name="T56" fmla="*/ 104 w 213"/>
                <a:gd name="T57" fmla="*/ 555 h 611"/>
                <a:gd name="T58" fmla="*/ 120 w 213"/>
                <a:gd name="T59" fmla="*/ 515 h 611"/>
                <a:gd name="T60" fmla="*/ 150 w 213"/>
                <a:gd name="T61" fmla="*/ 449 h 611"/>
                <a:gd name="T62" fmla="*/ 166 w 213"/>
                <a:gd name="T63" fmla="*/ 377 h 611"/>
                <a:gd name="T64" fmla="*/ 156 w 213"/>
                <a:gd name="T65" fmla="*/ 295 h 611"/>
                <a:gd name="T66" fmla="*/ 170 w 213"/>
                <a:gd name="T67" fmla="*/ 203 h 611"/>
                <a:gd name="T68" fmla="*/ 212 w 213"/>
                <a:gd name="T69" fmla="*/ 95 h 611"/>
                <a:gd name="T70" fmla="*/ 213 w 213"/>
                <a:gd name="T71" fmla="*/ 0 h 611"/>
                <a:gd name="T72" fmla="*/ 207 w 213"/>
                <a:gd name="T73" fmla="*/ 0 h 611"/>
                <a:gd name="T74" fmla="*/ 201 w 213"/>
                <a:gd name="T75" fmla="*/ 0 h 611"/>
                <a:gd name="T76" fmla="*/ 195 w 213"/>
                <a:gd name="T77" fmla="*/ 0 h 611"/>
                <a:gd name="T78" fmla="*/ 189 w 213"/>
                <a:gd name="T79" fmla="*/ 0 h 611"/>
                <a:gd name="T80" fmla="*/ 183 w 213"/>
                <a:gd name="T81" fmla="*/ 6 h 611"/>
                <a:gd name="T82" fmla="*/ 177 w 213"/>
                <a:gd name="T83" fmla="*/ 6 h 611"/>
                <a:gd name="T84" fmla="*/ 171 w 213"/>
                <a:gd name="T85" fmla="*/ 12 h 611"/>
                <a:gd name="T86" fmla="*/ 171 w 213"/>
                <a:gd name="T87" fmla="*/ 12 h 611"/>
                <a:gd name="T88" fmla="*/ 171 w 213"/>
                <a:gd name="T89" fmla="*/ 12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7050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>
                <a:gd name="T0" fmla="*/ 149 w 167"/>
                <a:gd name="T1" fmla="*/ 60 h 384"/>
                <a:gd name="T2" fmla="*/ 119 w 167"/>
                <a:gd name="T3" fmla="*/ 30 h 384"/>
                <a:gd name="T4" fmla="*/ 89 w 167"/>
                <a:gd name="T5" fmla="*/ 12 h 384"/>
                <a:gd name="T6" fmla="*/ 59 w 167"/>
                <a:gd name="T7" fmla="*/ 0 h 384"/>
                <a:gd name="T8" fmla="*/ 54 w 167"/>
                <a:gd name="T9" fmla="*/ 70 h 384"/>
                <a:gd name="T10" fmla="*/ 46 w 167"/>
                <a:gd name="T11" fmla="*/ 112 h 384"/>
                <a:gd name="T12" fmla="*/ 52 w 167"/>
                <a:gd name="T13" fmla="*/ 168 h 384"/>
                <a:gd name="T14" fmla="*/ 24 w 167"/>
                <a:gd name="T15" fmla="*/ 194 h 384"/>
                <a:gd name="T16" fmla="*/ 16 w 167"/>
                <a:gd name="T17" fmla="*/ 258 h 384"/>
                <a:gd name="T18" fmla="*/ 2 w 167"/>
                <a:gd name="T19" fmla="*/ 300 h 384"/>
                <a:gd name="T20" fmla="*/ 0 w 167"/>
                <a:gd name="T21" fmla="*/ 352 h 384"/>
                <a:gd name="T22" fmla="*/ 47 w 167"/>
                <a:gd name="T23" fmla="*/ 384 h 384"/>
                <a:gd name="T24" fmla="*/ 149 w 167"/>
                <a:gd name="T25" fmla="*/ 384 h 384"/>
                <a:gd name="T26" fmla="*/ 134 w 167"/>
                <a:gd name="T27" fmla="*/ 350 h 384"/>
                <a:gd name="T28" fmla="*/ 104 w 167"/>
                <a:gd name="T29" fmla="*/ 324 h 384"/>
                <a:gd name="T30" fmla="*/ 138 w 167"/>
                <a:gd name="T31" fmla="*/ 274 h 384"/>
                <a:gd name="T32" fmla="*/ 122 w 167"/>
                <a:gd name="T33" fmla="*/ 220 h 384"/>
                <a:gd name="T34" fmla="*/ 132 w 167"/>
                <a:gd name="T35" fmla="*/ 186 h 384"/>
                <a:gd name="T36" fmla="*/ 140 w 167"/>
                <a:gd name="T37" fmla="*/ 154 h 384"/>
                <a:gd name="T38" fmla="*/ 167 w 167"/>
                <a:gd name="T39" fmla="*/ 90 h 384"/>
                <a:gd name="T40" fmla="*/ 149 w 167"/>
                <a:gd name="T41" fmla="*/ 60 h 384"/>
                <a:gd name="T42" fmla="*/ 149 w 167"/>
                <a:gd name="T43" fmla="*/ 60 h 384"/>
                <a:gd name="T44" fmla="*/ 149 w 167"/>
                <a:gd name="T45" fmla="*/ 6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7051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>
                <a:gd name="T0" fmla="*/ 136 w 166"/>
                <a:gd name="T1" fmla="*/ 12 h 300"/>
                <a:gd name="T2" fmla="*/ 100 w 166"/>
                <a:gd name="T3" fmla="*/ 0 h 300"/>
                <a:gd name="T4" fmla="*/ 78 w 166"/>
                <a:gd name="T5" fmla="*/ 64 h 300"/>
                <a:gd name="T6" fmla="*/ 70 w 166"/>
                <a:gd name="T7" fmla="*/ 126 h 300"/>
                <a:gd name="T8" fmla="*/ 46 w 166"/>
                <a:gd name="T9" fmla="*/ 184 h 300"/>
                <a:gd name="T10" fmla="*/ 58 w 166"/>
                <a:gd name="T11" fmla="*/ 232 h 300"/>
                <a:gd name="T12" fmla="*/ 38 w 166"/>
                <a:gd name="T13" fmla="*/ 268 h 300"/>
                <a:gd name="T14" fmla="*/ 0 w 166"/>
                <a:gd name="T15" fmla="*/ 300 h 300"/>
                <a:gd name="T16" fmla="*/ 160 w 166"/>
                <a:gd name="T17" fmla="*/ 300 h 300"/>
                <a:gd name="T18" fmla="*/ 136 w 166"/>
                <a:gd name="T19" fmla="*/ 272 h 300"/>
                <a:gd name="T20" fmla="*/ 98 w 166"/>
                <a:gd name="T21" fmla="*/ 234 h 300"/>
                <a:gd name="T22" fmla="*/ 130 w 166"/>
                <a:gd name="T23" fmla="*/ 188 h 300"/>
                <a:gd name="T24" fmla="*/ 138 w 166"/>
                <a:gd name="T25" fmla="*/ 134 h 300"/>
                <a:gd name="T26" fmla="*/ 144 w 166"/>
                <a:gd name="T27" fmla="*/ 94 h 300"/>
                <a:gd name="T28" fmla="*/ 164 w 166"/>
                <a:gd name="T29" fmla="*/ 60 h 300"/>
                <a:gd name="T30" fmla="*/ 166 w 166"/>
                <a:gd name="T31" fmla="*/ 0 h 300"/>
                <a:gd name="T32" fmla="*/ 136 w 166"/>
                <a:gd name="T33" fmla="*/ 12 h 300"/>
                <a:gd name="T34" fmla="*/ 136 w 166"/>
                <a:gd name="T35" fmla="*/ 12 h 300"/>
                <a:gd name="T36" fmla="*/ 136 w 166"/>
                <a:gd name="T37" fmla="*/ 12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7052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>
                <a:gd name="T0" fmla="*/ 201 w 237"/>
                <a:gd name="T1" fmla="*/ 0 h 282"/>
                <a:gd name="T2" fmla="*/ 183 w 237"/>
                <a:gd name="T3" fmla="*/ 0 h 282"/>
                <a:gd name="T4" fmla="*/ 158 w 237"/>
                <a:gd name="T5" fmla="*/ 50 h 282"/>
                <a:gd name="T6" fmla="*/ 148 w 237"/>
                <a:gd name="T7" fmla="*/ 92 h 282"/>
                <a:gd name="T8" fmla="*/ 120 w 237"/>
                <a:gd name="T9" fmla="*/ 144 h 282"/>
                <a:gd name="T10" fmla="*/ 82 w 237"/>
                <a:gd name="T11" fmla="*/ 182 h 282"/>
                <a:gd name="T12" fmla="*/ 60 w 237"/>
                <a:gd name="T13" fmla="*/ 232 h 282"/>
                <a:gd name="T14" fmla="*/ 0 w 237"/>
                <a:gd name="T15" fmla="*/ 282 h 282"/>
                <a:gd name="T16" fmla="*/ 128 w 237"/>
                <a:gd name="T17" fmla="*/ 282 h 282"/>
                <a:gd name="T18" fmla="*/ 154 w 237"/>
                <a:gd name="T19" fmla="*/ 254 h 282"/>
                <a:gd name="T20" fmla="*/ 158 w 237"/>
                <a:gd name="T21" fmla="*/ 196 h 282"/>
                <a:gd name="T22" fmla="*/ 188 w 237"/>
                <a:gd name="T23" fmla="*/ 148 h 282"/>
                <a:gd name="T24" fmla="*/ 196 w 237"/>
                <a:gd name="T25" fmla="*/ 70 h 282"/>
                <a:gd name="T26" fmla="*/ 237 w 237"/>
                <a:gd name="T27" fmla="*/ 0 h 282"/>
                <a:gd name="T28" fmla="*/ 201 w 237"/>
                <a:gd name="T29" fmla="*/ 0 h 282"/>
                <a:gd name="T30" fmla="*/ 201 w 237"/>
                <a:gd name="T31" fmla="*/ 0 h 282"/>
                <a:gd name="T32" fmla="*/ 201 w 237"/>
                <a:gd name="T33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7053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>
                <a:gd name="T0" fmla="*/ 167 w 196"/>
                <a:gd name="T1" fmla="*/ 54 h 234"/>
                <a:gd name="T2" fmla="*/ 113 w 196"/>
                <a:gd name="T3" fmla="*/ 24 h 234"/>
                <a:gd name="T4" fmla="*/ 83 w 196"/>
                <a:gd name="T5" fmla="*/ 0 h 234"/>
                <a:gd name="T6" fmla="*/ 80 w 196"/>
                <a:gd name="T7" fmla="*/ 62 h 234"/>
                <a:gd name="T8" fmla="*/ 58 w 196"/>
                <a:gd name="T9" fmla="*/ 100 h 234"/>
                <a:gd name="T10" fmla="*/ 54 w 196"/>
                <a:gd name="T11" fmla="*/ 160 h 234"/>
                <a:gd name="T12" fmla="*/ 36 w 196"/>
                <a:gd name="T13" fmla="*/ 202 h 234"/>
                <a:gd name="T14" fmla="*/ 0 w 196"/>
                <a:gd name="T15" fmla="*/ 234 h 234"/>
                <a:gd name="T16" fmla="*/ 146 w 196"/>
                <a:gd name="T17" fmla="*/ 234 h 234"/>
                <a:gd name="T18" fmla="*/ 170 w 196"/>
                <a:gd name="T19" fmla="*/ 198 h 234"/>
                <a:gd name="T20" fmla="*/ 158 w 196"/>
                <a:gd name="T21" fmla="*/ 138 h 234"/>
                <a:gd name="T22" fmla="*/ 196 w 196"/>
                <a:gd name="T23" fmla="*/ 100 h 234"/>
                <a:gd name="T24" fmla="*/ 191 w 196"/>
                <a:gd name="T25" fmla="*/ 54 h 234"/>
                <a:gd name="T26" fmla="*/ 167 w 196"/>
                <a:gd name="T27" fmla="*/ 54 h 234"/>
                <a:gd name="T28" fmla="*/ 167 w 196"/>
                <a:gd name="T29" fmla="*/ 54 h 234"/>
                <a:gd name="T30" fmla="*/ 167 w 196"/>
                <a:gd name="T31" fmla="*/ 5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7054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>
                <a:gd name="T0" fmla="*/ 190 w 190"/>
                <a:gd name="T1" fmla="*/ 0 h 252"/>
                <a:gd name="T2" fmla="*/ 166 w 190"/>
                <a:gd name="T3" fmla="*/ 0 h 252"/>
                <a:gd name="T4" fmla="*/ 158 w 190"/>
                <a:gd name="T5" fmla="*/ 38 h 252"/>
                <a:gd name="T6" fmla="*/ 138 w 190"/>
                <a:gd name="T7" fmla="*/ 120 h 252"/>
                <a:gd name="T8" fmla="*/ 94 w 190"/>
                <a:gd name="T9" fmla="*/ 180 h 252"/>
                <a:gd name="T10" fmla="*/ 62 w 190"/>
                <a:gd name="T11" fmla="*/ 234 h 252"/>
                <a:gd name="T12" fmla="*/ 0 w 190"/>
                <a:gd name="T13" fmla="*/ 252 h 252"/>
                <a:gd name="T14" fmla="*/ 128 w 190"/>
                <a:gd name="T15" fmla="*/ 252 h 252"/>
                <a:gd name="T16" fmla="*/ 142 w 190"/>
                <a:gd name="T17" fmla="*/ 188 h 252"/>
                <a:gd name="T18" fmla="*/ 186 w 190"/>
                <a:gd name="T19" fmla="*/ 90 h 252"/>
                <a:gd name="T20" fmla="*/ 190 w 190"/>
                <a:gd name="T21" fmla="*/ 38 h 252"/>
                <a:gd name="T22" fmla="*/ 190 w 190"/>
                <a:gd name="T23" fmla="*/ 0 h 252"/>
                <a:gd name="T24" fmla="*/ 190 w 190"/>
                <a:gd name="T25" fmla="*/ 0 h 252"/>
                <a:gd name="T26" fmla="*/ 190 w 190"/>
                <a:gd name="T27" fmla="*/ 0 h 252"/>
                <a:gd name="T28" fmla="*/ 190 w 190"/>
                <a:gd name="T29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7055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>
                <a:gd name="T0" fmla="*/ 197 w 230"/>
                <a:gd name="T1" fmla="*/ 0 h 132"/>
                <a:gd name="T2" fmla="*/ 191 w 230"/>
                <a:gd name="T3" fmla="*/ 0 h 132"/>
                <a:gd name="T4" fmla="*/ 185 w 230"/>
                <a:gd name="T5" fmla="*/ 0 h 132"/>
                <a:gd name="T6" fmla="*/ 173 w 230"/>
                <a:gd name="T7" fmla="*/ 0 h 132"/>
                <a:gd name="T8" fmla="*/ 161 w 230"/>
                <a:gd name="T9" fmla="*/ 0 h 132"/>
                <a:gd name="T10" fmla="*/ 155 w 230"/>
                <a:gd name="T11" fmla="*/ 0 h 132"/>
                <a:gd name="T12" fmla="*/ 138 w 230"/>
                <a:gd name="T13" fmla="*/ 6 h 132"/>
                <a:gd name="T14" fmla="*/ 132 w 230"/>
                <a:gd name="T15" fmla="*/ 6 h 132"/>
                <a:gd name="T16" fmla="*/ 35 w 230"/>
                <a:gd name="T17" fmla="*/ 18 h 132"/>
                <a:gd name="T18" fmla="*/ 11 w 230"/>
                <a:gd name="T19" fmla="*/ 30 h 132"/>
                <a:gd name="T20" fmla="*/ 23 w 230"/>
                <a:gd name="T21" fmla="*/ 54 h 132"/>
                <a:gd name="T22" fmla="*/ 0 w 230"/>
                <a:gd name="T23" fmla="*/ 100 h 132"/>
                <a:gd name="T24" fmla="*/ 0 w 230"/>
                <a:gd name="T25" fmla="*/ 132 h 132"/>
                <a:gd name="T26" fmla="*/ 162 w 230"/>
                <a:gd name="T27" fmla="*/ 132 h 132"/>
                <a:gd name="T28" fmla="*/ 204 w 230"/>
                <a:gd name="T29" fmla="*/ 88 h 132"/>
                <a:gd name="T30" fmla="*/ 230 w 230"/>
                <a:gd name="T31" fmla="*/ 46 h 132"/>
                <a:gd name="T32" fmla="*/ 214 w 230"/>
                <a:gd name="T33" fmla="*/ 24 h 132"/>
                <a:gd name="T34" fmla="*/ 215 w 230"/>
                <a:gd name="T35" fmla="*/ 0 h 132"/>
                <a:gd name="T36" fmla="*/ 209 w 230"/>
                <a:gd name="T37" fmla="*/ 0 h 132"/>
                <a:gd name="T38" fmla="*/ 203 w 230"/>
                <a:gd name="T39" fmla="*/ 0 h 132"/>
                <a:gd name="T40" fmla="*/ 203 w 230"/>
                <a:gd name="T41" fmla="*/ 0 h 132"/>
                <a:gd name="T42" fmla="*/ 197 w 230"/>
                <a:gd name="T43" fmla="*/ 0 h 132"/>
                <a:gd name="T44" fmla="*/ 197 w 230"/>
                <a:gd name="T45" fmla="*/ 0 h 132"/>
                <a:gd name="T46" fmla="*/ 197 w 230"/>
                <a:gd name="T4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7056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>
                <a:gd name="T0" fmla="*/ 71 w 89"/>
                <a:gd name="T1" fmla="*/ 0 h 102"/>
                <a:gd name="T2" fmla="*/ 66 w 89"/>
                <a:gd name="T3" fmla="*/ 48 h 102"/>
                <a:gd name="T4" fmla="*/ 30 w 89"/>
                <a:gd name="T5" fmla="*/ 72 h 102"/>
                <a:gd name="T6" fmla="*/ 0 w 89"/>
                <a:gd name="T7" fmla="*/ 102 h 102"/>
                <a:gd name="T8" fmla="*/ 66 w 89"/>
                <a:gd name="T9" fmla="*/ 102 h 102"/>
                <a:gd name="T10" fmla="*/ 88 w 89"/>
                <a:gd name="T11" fmla="*/ 56 h 102"/>
                <a:gd name="T12" fmla="*/ 89 w 89"/>
                <a:gd name="T13" fmla="*/ 6 h 102"/>
                <a:gd name="T14" fmla="*/ 71 w 89"/>
                <a:gd name="T15" fmla="*/ 0 h 102"/>
                <a:gd name="T16" fmla="*/ 71 w 89"/>
                <a:gd name="T17" fmla="*/ 0 h 102"/>
                <a:gd name="T18" fmla="*/ 71 w 89"/>
                <a:gd name="T1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7057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>
                <a:gd name="T0" fmla="*/ 278 w 278"/>
                <a:gd name="T1" fmla="*/ 24 h 953"/>
                <a:gd name="T2" fmla="*/ 272 w 278"/>
                <a:gd name="T3" fmla="*/ 24 h 953"/>
                <a:gd name="T4" fmla="*/ 272 w 278"/>
                <a:gd name="T5" fmla="*/ 18 h 953"/>
                <a:gd name="T6" fmla="*/ 266 w 278"/>
                <a:gd name="T7" fmla="*/ 18 h 953"/>
                <a:gd name="T8" fmla="*/ 254 w 278"/>
                <a:gd name="T9" fmla="*/ 12 h 953"/>
                <a:gd name="T10" fmla="*/ 236 w 278"/>
                <a:gd name="T11" fmla="*/ 6 h 953"/>
                <a:gd name="T12" fmla="*/ 212 w 278"/>
                <a:gd name="T13" fmla="*/ 0 h 953"/>
                <a:gd name="T14" fmla="*/ 206 w 278"/>
                <a:gd name="T15" fmla="*/ 6 h 953"/>
                <a:gd name="T16" fmla="*/ 198 w 278"/>
                <a:gd name="T17" fmla="*/ 129 h 953"/>
                <a:gd name="T18" fmla="*/ 184 w 278"/>
                <a:gd name="T19" fmla="*/ 209 h 953"/>
                <a:gd name="T20" fmla="*/ 182 w 278"/>
                <a:gd name="T21" fmla="*/ 249 h 953"/>
                <a:gd name="T22" fmla="*/ 200 w 278"/>
                <a:gd name="T23" fmla="*/ 339 h 953"/>
                <a:gd name="T24" fmla="*/ 186 w 278"/>
                <a:gd name="T25" fmla="*/ 481 h 953"/>
                <a:gd name="T26" fmla="*/ 176 w 278"/>
                <a:gd name="T27" fmla="*/ 521 h 953"/>
                <a:gd name="T28" fmla="*/ 156 w 278"/>
                <a:gd name="T29" fmla="*/ 601 h 953"/>
                <a:gd name="T30" fmla="*/ 172 w 278"/>
                <a:gd name="T31" fmla="*/ 681 h 953"/>
                <a:gd name="T32" fmla="*/ 138 w 278"/>
                <a:gd name="T33" fmla="*/ 765 h 953"/>
                <a:gd name="T34" fmla="*/ 96 w 278"/>
                <a:gd name="T35" fmla="*/ 847 h 953"/>
                <a:gd name="T36" fmla="*/ 50 w 278"/>
                <a:gd name="T37" fmla="*/ 899 h 953"/>
                <a:gd name="T38" fmla="*/ 0 w 278"/>
                <a:gd name="T39" fmla="*/ 953 h 953"/>
                <a:gd name="T40" fmla="*/ 278 w 278"/>
                <a:gd name="T41" fmla="*/ 953 h 953"/>
                <a:gd name="T42" fmla="*/ 278 w 278"/>
                <a:gd name="T43" fmla="*/ 24 h 953"/>
                <a:gd name="T44" fmla="*/ 278 w 278"/>
                <a:gd name="T45" fmla="*/ 24 h 953"/>
                <a:gd name="T46" fmla="*/ 278 w 278"/>
                <a:gd name="T47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7058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7059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87060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u="none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87061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DABDAF94-9A4C-4A42-BBE1-5D5E345AC2C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87062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7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7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7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7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58" grpId="0"/>
      <p:bldP spid="87062" grpId="0" build="p">
        <p:tmplLst>
          <p:tmpl lvl="1">
            <p:tnLst>
              <p:par>
                <p:cTn presetID="40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70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87062"/>
                        </p:tgtEl>
                      </p:cBhvr>
                    </p:animEffect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8706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8706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70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87062"/>
                        </p:tgtEl>
                      </p:cBhvr>
                    </p:animEffect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8706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8706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70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87062"/>
                        </p:tgtEl>
                      </p:cBhvr>
                    </p:animEffect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8706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8706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70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87062"/>
                        </p:tgtEl>
                      </p:cBhvr>
                    </p:animEffect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8706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8706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706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87062"/>
                        </p:tgtEl>
                      </p:cBhvr>
                    </p:animEffect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8706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8706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2531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u="none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u="none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u="none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AE39F7C0-2842-4750-8790-41B5F42E4189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5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2253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5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2253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5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2253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5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2253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5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2253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>
              <a:gd name="T0" fmla="*/ 0 w 179"/>
              <a:gd name="T1" fmla="*/ 132 h 132"/>
              <a:gd name="T2" fmla="*/ 29 w 179"/>
              <a:gd name="T3" fmla="*/ 132 h 132"/>
              <a:gd name="T4" fmla="*/ 77 w 179"/>
              <a:gd name="T5" fmla="*/ 108 h 132"/>
              <a:gd name="T6" fmla="*/ 119 w 179"/>
              <a:gd name="T7" fmla="*/ 78 h 132"/>
              <a:gd name="T8" fmla="*/ 155 w 179"/>
              <a:gd name="T9" fmla="*/ 48 h 132"/>
              <a:gd name="T10" fmla="*/ 179 w 179"/>
              <a:gd name="T11" fmla="*/ 12 h 132"/>
              <a:gd name="T12" fmla="*/ 173 w 179"/>
              <a:gd name="T13" fmla="*/ 6 h 132"/>
              <a:gd name="T14" fmla="*/ 167 w 179"/>
              <a:gd name="T15" fmla="*/ 0 h 132"/>
              <a:gd name="T16" fmla="*/ 137 w 179"/>
              <a:gd name="T17" fmla="*/ 42 h 132"/>
              <a:gd name="T18" fmla="*/ 101 w 179"/>
              <a:gd name="T19" fmla="*/ 78 h 132"/>
              <a:gd name="T20" fmla="*/ 53 w 179"/>
              <a:gd name="T21" fmla="*/ 108 h 132"/>
              <a:gd name="T22" fmla="*/ 0 w 179"/>
              <a:gd name="T23" fmla="*/ 132 h 132"/>
              <a:gd name="T24" fmla="*/ 0 w 179"/>
              <a:gd name="T25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5603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25604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5605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25606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07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08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09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10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11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12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13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14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15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16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5617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25618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19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20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21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22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23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24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25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26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27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28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29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30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31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32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33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34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35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563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5637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38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39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40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41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42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43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44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45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46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47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48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49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50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51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52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53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5654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25655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56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57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58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59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60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61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5662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25663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64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65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66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25667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5668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5669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u="none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25670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u="none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25671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u="none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AB98DD54-E54F-4183-BA35-B67486E2862D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83" r:id="rId12"/>
  </p:sldLayoutIdLst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56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56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5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5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5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5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56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6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56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56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67" grpId="0"/>
      <p:bldP spid="25668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66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566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66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566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66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566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66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566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66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2566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k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28675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676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>
                <a:gd name="T0" fmla="*/ 0 w 2688"/>
                <a:gd name="T1" fmla="*/ 0 h 1224"/>
                <a:gd name="T2" fmla="*/ 960 w 2688"/>
                <a:gd name="T3" fmla="*/ 552 h 1224"/>
                <a:gd name="T4" fmla="*/ 1968 w 2688"/>
                <a:gd name="T5" fmla="*/ 264 h 1224"/>
                <a:gd name="T6" fmla="*/ 2028 w 2688"/>
                <a:gd name="T7" fmla="*/ 270 h 1224"/>
                <a:gd name="T8" fmla="*/ 2661 w 2688"/>
                <a:gd name="T9" fmla="*/ 528 h 1224"/>
                <a:gd name="T10" fmla="*/ 2688 w 2688"/>
                <a:gd name="T11" fmla="*/ 648 h 1224"/>
                <a:gd name="T12" fmla="*/ 2304 w 2688"/>
                <a:gd name="T13" fmla="*/ 1080 h 1224"/>
                <a:gd name="T14" fmla="*/ 1584 w 2688"/>
                <a:gd name="T15" fmla="*/ 1224 h 1224"/>
                <a:gd name="T16" fmla="*/ 1296 w 2688"/>
                <a:gd name="T17" fmla="*/ 936 h 1224"/>
                <a:gd name="T18" fmla="*/ 864 w 2688"/>
                <a:gd name="T19" fmla="*/ 1032 h 1224"/>
                <a:gd name="T20" fmla="*/ 0 w 2688"/>
                <a:gd name="T21" fmla="*/ 552 h 1224"/>
                <a:gd name="T22" fmla="*/ 0 w 2688"/>
                <a:gd name="T23" fmla="*/ 0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677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>
                <a:gd name="T0" fmla="*/ 2208 w 2401"/>
                <a:gd name="T1" fmla="*/ 15 h 1232"/>
                <a:gd name="T2" fmla="*/ 2088 w 2401"/>
                <a:gd name="T3" fmla="*/ 57 h 1232"/>
                <a:gd name="T4" fmla="*/ 1951 w 2401"/>
                <a:gd name="T5" fmla="*/ 99 h 1232"/>
                <a:gd name="T6" fmla="*/ 1704 w 2401"/>
                <a:gd name="T7" fmla="*/ 135 h 1232"/>
                <a:gd name="T8" fmla="*/ 1314 w 2401"/>
                <a:gd name="T9" fmla="*/ 177 h 1232"/>
                <a:gd name="T10" fmla="*/ 1176 w 2401"/>
                <a:gd name="T11" fmla="*/ 189 h 1232"/>
                <a:gd name="T12" fmla="*/ 1122 w 2401"/>
                <a:gd name="T13" fmla="*/ 195 h 1232"/>
                <a:gd name="T14" fmla="*/ 1075 w 2401"/>
                <a:gd name="T15" fmla="*/ 231 h 1232"/>
                <a:gd name="T16" fmla="*/ 924 w 2401"/>
                <a:gd name="T17" fmla="*/ 321 h 1232"/>
                <a:gd name="T18" fmla="*/ 840 w 2401"/>
                <a:gd name="T19" fmla="*/ 369 h 1232"/>
                <a:gd name="T20" fmla="*/ 630 w 2401"/>
                <a:gd name="T21" fmla="*/ 458 h 1232"/>
                <a:gd name="T22" fmla="*/ 529 w 2401"/>
                <a:gd name="T23" fmla="*/ 500 h 1232"/>
                <a:gd name="T24" fmla="*/ 487 w 2401"/>
                <a:gd name="T25" fmla="*/ 542 h 1232"/>
                <a:gd name="T26" fmla="*/ 457 w 2401"/>
                <a:gd name="T27" fmla="*/ 590 h 1232"/>
                <a:gd name="T28" fmla="*/ 402 w 2401"/>
                <a:gd name="T29" fmla="*/ 638 h 1232"/>
                <a:gd name="T30" fmla="*/ 330 w 2401"/>
                <a:gd name="T31" fmla="*/ 758 h 1232"/>
                <a:gd name="T32" fmla="*/ 312 w 2401"/>
                <a:gd name="T33" fmla="*/ 788 h 1232"/>
                <a:gd name="T34" fmla="*/ 252 w 2401"/>
                <a:gd name="T35" fmla="*/ 824 h 1232"/>
                <a:gd name="T36" fmla="*/ 84 w 2401"/>
                <a:gd name="T37" fmla="*/ 926 h 1232"/>
                <a:gd name="T38" fmla="*/ 0 w 2401"/>
                <a:gd name="T39" fmla="*/ 992 h 1232"/>
                <a:gd name="T40" fmla="*/ 12 w 2401"/>
                <a:gd name="T41" fmla="*/ 1040 h 1232"/>
                <a:gd name="T42" fmla="*/ 132 w 2401"/>
                <a:gd name="T43" fmla="*/ 1034 h 1232"/>
                <a:gd name="T44" fmla="*/ 336 w 2401"/>
                <a:gd name="T45" fmla="*/ 980 h 1232"/>
                <a:gd name="T46" fmla="*/ 529 w 2401"/>
                <a:gd name="T47" fmla="*/ 896 h 1232"/>
                <a:gd name="T48" fmla="*/ 576 w 2401"/>
                <a:gd name="T49" fmla="*/ 872 h 1232"/>
                <a:gd name="T50" fmla="*/ 714 w 2401"/>
                <a:gd name="T51" fmla="*/ 848 h 1232"/>
                <a:gd name="T52" fmla="*/ 966 w 2401"/>
                <a:gd name="T53" fmla="*/ 794 h 1232"/>
                <a:gd name="T54" fmla="*/ 1212 w 2401"/>
                <a:gd name="T55" fmla="*/ 782 h 1232"/>
                <a:gd name="T56" fmla="*/ 1416 w 2401"/>
                <a:gd name="T57" fmla="*/ 872 h 1232"/>
                <a:gd name="T58" fmla="*/ 1464 w 2401"/>
                <a:gd name="T59" fmla="*/ 932 h 1232"/>
                <a:gd name="T60" fmla="*/ 1440 w 2401"/>
                <a:gd name="T61" fmla="*/ 992 h 1232"/>
                <a:gd name="T62" fmla="*/ 1302 w 2401"/>
                <a:gd name="T63" fmla="*/ 1040 h 1232"/>
                <a:gd name="T64" fmla="*/ 1158 w 2401"/>
                <a:gd name="T65" fmla="*/ 1100 h 1232"/>
                <a:gd name="T66" fmla="*/ 1093 w 2401"/>
                <a:gd name="T67" fmla="*/ 1148 h 1232"/>
                <a:gd name="T68" fmla="*/ 1075 w 2401"/>
                <a:gd name="T69" fmla="*/ 1208 h 1232"/>
                <a:gd name="T70" fmla="*/ 1093 w 2401"/>
                <a:gd name="T71" fmla="*/ 1232 h 1232"/>
                <a:gd name="T72" fmla="*/ 1152 w 2401"/>
                <a:gd name="T73" fmla="*/ 1226 h 1232"/>
                <a:gd name="T74" fmla="*/ 1332 w 2401"/>
                <a:gd name="T75" fmla="*/ 1208 h 1232"/>
                <a:gd name="T76" fmla="*/ 1434 w 2401"/>
                <a:gd name="T77" fmla="*/ 1184 h 1232"/>
                <a:gd name="T78" fmla="*/ 1464 w 2401"/>
                <a:gd name="T79" fmla="*/ 1172 h 1232"/>
                <a:gd name="T80" fmla="*/ 1578 w 2401"/>
                <a:gd name="T81" fmla="*/ 1130 h 1232"/>
                <a:gd name="T82" fmla="*/ 1758 w 2401"/>
                <a:gd name="T83" fmla="*/ 1064 h 1232"/>
                <a:gd name="T84" fmla="*/ 1872 w 2401"/>
                <a:gd name="T85" fmla="*/ 962 h 1232"/>
                <a:gd name="T86" fmla="*/ 1986 w 2401"/>
                <a:gd name="T87" fmla="*/ 800 h 1232"/>
                <a:gd name="T88" fmla="*/ 2166 w 2401"/>
                <a:gd name="T89" fmla="*/ 650 h 1232"/>
                <a:gd name="T90" fmla="*/ 2257 w 2401"/>
                <a:gd name="T91" fmla="*/ 590 h 1232"/>
                <a:gd name="T92" fmla="*/ 2400 w 2401"/>
                <a:gd name="T93" fmla="*/ 57 h 1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678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>
                <a:gd name="T0" fmla="*/ 965 w 1968"/>
                <a:gd name="T1" fmla="*/ 165 h 762"/>
                <a:gd name="T2" fmla="*/ 696 w 1968"/>
                <a:gd name="T3" fmla="*/ 200 h 762"/>
                <a:gd name="T4" fmla="*/ 693 w 1968"/>
                <a:gd name="T5" fmla="*/ 237 h 762"/>
                <a:gd name="T6" fmla="*/ 924 w 1968"/>
                <a:gd name="T7" fmla="*/ 258 h 762"/>
                <a:gd name="T8" fmla="*/ 993 w 1968"/>
                <a:gd name="T9" fmla="*/ 267 h 762"/>
                <a:gd name="T10" fmla="*/ 681 w 1968"/>
                <a:gd name="T11" fmla="*/ 291 h 762"/>
                <a:gd name="T12" fmla="*/ 633 w 1968"/>
                <a:gd name="T13" fmla="*/ 309 h 762"/>
                <a:gd name="T14" fmla="*/ 645 w 1968"/>
                <a:gd name="T15" fmla="*/ 336 h 762"/>
                <a:gd name="T16" fmla="*/ 672 w 1968"/>
                <a:gd name="T17" fmla="*/ 351 h 762"/>
                <a:gd name="T18" fmla="*/ 984 w 1968"/>
                <a:gd name="T19" fmla="*/ 333 h 762"/>
                <a:gd name="T20" fmla="*/ 1080 w 1968"/>
                <a:gd name="T21" fmla="*/ 357 h 762"/>
                <a:gd name="T22" fmla="*/ 624 w 1968"/>
                <a:gd name="T23" fmla="*/ 492 h 762"/>
                <a:gd name="T24" fmla="*/ 616 w 1968"/>
                <a:gd name="T25" fmla="*/ 536 h 762"/>
                <a:gd name="T26" fmla="*/ 8 w 1968"/>
                <a:gd name="T27" fmla="*/ 724 h 762"/>
                <a:gd name="T28" fmla="*/ 0 w 1968"/>
                <a:gd name="T29" fmla="*/ 756 h 762"/>
                <a:gd name="T30" fmla="*/ 27 w 1968"/>
                <a:gd name="T31" fmla="*/ 762 h 762"/>
                <a:gd name="T32" fmla="*/ 664 w 1968"/>
                <a:gd name="T33" fmla="*/ 564 h 762"/>
                <a:gd name="T34" fmla="*/ 856 w 1968"/>
                <a:gd name="T35" fmla="*/ 600 h 762"/>
                <a:gd name="T36" fmla="*/ 1158 w 1968"/>
                <a:gd name="T37" fmla="*/ 507 h 762"/>
                <a:gd name="T38" fmla="*/ 1434 w 1968"/>
                <a:gd name="T39" fmla="*/ 465 h 762"/>
                <a:gd name="T40" fmla="*/ 1572 w 1968"/>
                <a:gd name="T41" fmla="*/ 368 h 762"/>
                <a:gd name="T42" fmla="*/ 1712 w 1968"/>
                <a:gd name="T43" fmla="*/ 340 h 762"/>
                <a:gd name="T44" fmla="*/ 1856 w 1968"/>
                <a:gd name="T45" fmla="*/ 328 h 762"/>
                <a:gd name="T46" fmla="*/ 1968 w 1968"/>
                <a:gd name="T47" fmla="*/ 330 h 762"/>
                <a:gd name="T48" fmla="*/ 1968 w 1968"/>
                <a:gd name="T49" fmla="*/ 0 h 762"/>
                <a:gd name="T50" fmla="*/ 1934 w 1968"/>
                <a:gd name="T51" fmla="*/ 3 h 762"/>
                <a:gd name="T52" fmla="*/ 1832 w 1968"/>
                <a:gd name="T53" fmla="*/ 5 h 762"/>
                <a:gd name="T54" fmla="*/ 1682 w 1968"/>
                <a:gd name="T55" fmla="*/ 35 h 762"/>
                <a:gd name="T56" fmla="*/ 1643 w 1968"/>
                <a:gd name="T57" fmla="*/ 72 h 762"/>
                <a:gd name="T58" fmla="*/ 1392 w 1968"/>
                <a:gd name="T59" fmla="*/ 119 h 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679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85 w 185"/>
                <a:gd name="T5" fmla="*/ 18 h 120"/>
                <a:gd name="T6" fmla="*/ 185 w 185"/>
                <a:gd name="T7" fmla="*/ 36 h 120"/>
                <a:gd name="T8" fmla="*/ 179 w 185"/>
                <a:gd name="T9" fmla="*/ 54 h 120"/>
                <a:gd name="T10" fmla="*/ 161 w 185"/>
                <a:gd name="T11" fmla="*/ 72 h 120"/>
                <a:gd name="T12" fmla="*/ 137 w 185"/>
                <a:gd name="T13" fmla="*/ 96 h 120"/>
                <a:gd name="T14" fmla="*/ 101 w 185"/>
                <a:gd name="T15" fmla="*/ 108 h 120"/>
                <a:gd name="T16" fmla="*/ 47 w 185"/>
                <a:gd name="T17" fmla="*/ 120 h 120"/>
                <a:gd name="T18" fmla="*/ 29 w 185"/>
                <a:gd name="T19" fmla="*/ 120 h 120"/>
                <a:gd name="T20" fmla="*/ 17 w 185"/>
                <a:gd name="T21" fmla="*/ 114 h 120"/>
                <a:gd name="T22" fmla="*/ 0 w 185"/>
                <a:gd name="T23" fmla="*/ 96 h 120"/>
                <a:gd name="T24" fmla="*/ 0 w 185"/>
                <a:gd name="T25" fmla="*/ 78 h 120"/>
                <a:gd name="T26" fmla="*/ 0 w 185"/>
                <a:gd name="T27" fmla="*/ 72 h 120"/>
                <a:gd name="T28" fmla="*/ 185 w 185"/>
                <a:gd name="T29" fmla="*/ 0 h 120"/>
                <a:gd name="T30" fmla="*/ 185 w 185"/>
                <a:gd name="T31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680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79 w 185"/>
                <a:gd name="T5" fmla="*/ 24 h 120"/>
                <a:gd name="T6" fmla="*/ 167 w 185"/>
                <a:gd name="T7" fmla="*/ 42 h 120"/>
                <a:gd name="T8" fmla="*/ 149 w 185"/>
                <a:gd name="T9" fmla="*/ 66 h 120"/>
                <a:gd name="T10" fmla="*/ 131 w 185"/>
                <a:gd name="T11" fmla="*/ 90 h 120"/>
                <a:gd name="T12" fmla="*/ 102 w 185"/>
                <a:gd name="T13" fmla="*/ 108 h 120"/>
                <a:gd name="T14" fmla="*/ 66 w 185"/>
                <a:gd name="T15" fmla="*/ 120 h 120"/>
                <a:gd name="T16" fmla="*/ 18 w 185"/>
                <a:gd name="T17" fmla="*/ 120 h 120"/>
                <a:gd name="T18" fmla="*/ 0 w 185"/>
                <a:gd name="T19" fmla="*/ 60 h 120"/>
                <a:gd name="T20" fmla="*/ 185 w 185"/>
                <a:gd name="T21" fmla="*/ 0 h 120"/>
                <a:gd name="T22" fmla="*/ 185 w 185"/>
                <a:gd name="T23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681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>
                <a:gd name="T0" fmla="*/ 0 w 526"/>
                <a:gd name="T1" fmla="*/ 275 h 275"/>
                <a:gd name="T2" fmla="*/ 0 w 526"/>
                <a:gd name="T3" fmla="*/ 269 h 275"/>
                <a:gd name="T4" fmla="*/ 6 w 526"/>
                <a:gd name="T5" fmla="*/ 251 h 275"/>
                <a:gd name="T6" fmla="*/ 6 w 526"/>
                <a:gd name="T7" fmla="*/ 239 h 275"/>
                <a:gd name="T8" fmla="*/ 12 w 526"/>
                <a:gd name="T9" fmla="*/ 227 h 275"/>
                <a:gd name="T10" fmla="*/ 18 w 526"/>
                <a:gd name="T11" fmla="*/ 221 h 275"/>
                <a:gd name="T12" fmla="*/ 36 w 526"/>
                <a:gd name="T13" fmla="*/ 215 h 275"/>
                <a:gd name="T14" fmla="*/ 77 w 526"/>
                <a:gd name="T15" fmla="*/ 203 h 275"/>
                <a:gd name="T16" fmla="*/ 137 w 526"/>
                <a:gd name="T17" fmla="*/ 179 h 275"/>
                <a:gd name="T18" fmla="*/ 209 w 526"/>
                <a:gd name="T19" fmla="*/ 143 h 275"/>
                <a:gd name="T20" fmla="*/ 251 w 526"/>
                <a:gd name="T21" fmla="*/ 120 h 275"/>
                <a:gd name="T22" fmla="*/ 299 w 526"/>
                <a:gd name="T23" fmla="*/ 96 h 275"/>
                <a:gd name="T24" fmla="*/ 394 w 526"/>
                <a:gd name="T25" fmla="*/ 48 h 275"/>
                <a:gd name="T26" fmla="*/ 442 w 526"/>
                <a:gd name="T27" fmla="*/ 30 h 275"/>
                <a:gd name="T28" fmla="*/ 478 w 526"/>
                <a:gd name="T29" fmla="*/ 12 h 275"/>
                <a:gd name="T30" fmla="*/ 502 w 526"/>
                <a:gd name="T31" fmla="*/ 6 h 275"/>
                <a:gd name="T32" fmla="*/ 520 w 526"/>
                <a:gd name="T33" fmla="*/ 0 h 275"/>
                <a:gd name="T34" fmla="*/ 526 w 526"/>
                <a:gd name="T35" fmla="*/ 0 h 275"/>
                <a:gd name="T36" fmla="*/ 520 w 526"/>
                <a:gd name="T37" fmla="*/ 6 h 275"/>
                <a:gd name="T38" fmla="*/ 508 w 526"/>
                <a:gd name="T39" fmla="*/ 12 h 275"/>
                <a:gd name="T40" fmla="*/ 484 w 526"/>
                <a:gd name="T41" fmla="*/ 24 h 275"/>
                <a:gd name="T42" fmla="*/ 460 w 526"/>
                <a:gd name="T43" fmla="*/ 42 h 275"/>
                <a:gd name="T44" fmla="*/ 436 w 526"/>
                <a:gd name="T45" fmla="*/ 54 h 275"/>
                <a:gd name="T46" fmla="*/ 394 w 526"/>
                <a:gd name="T47" fmla="*/ 78 h 275"/>
                <a:gd name="T48" fmla="*/ 340 w 526"/>
                <a:gd name="T49" fmla="*/ 108 h 275"/>
                <a:gd name="T50" fmla="*/ 275 w 526"/>
                <a:gd name="T51" fmla="*/ 143 h 275"/>
                <a:gd name="T52" fmla="*/ 131 w 526"/>
                <a:gd name="T53" fmla="*/ 221 h 275"/>
                <a:gd name="T54" fmla="*/ 65 w 526"/>
                <a:gd name="T55" fmla="*/ 251 h 275"/>
                <a:gd name="T56" fmla="*/ 0 w 526"/>
                <a:gd name="T57" fmla="*/ 275 h 275"/>
                <a:gd name="T58" fmla="*/ 0 w 526"/>
                <a:gd name="T59" fmla="*/ 275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682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>
                <a:gd name="T0" fmla="*/ 48 w 718"/>
                <a:gd name="T1" fmla="*/ 216 h 306"/>
                <a:gd name="T2" fmla="*/ 30 w 718"/>
                <a:gd name="T3" fmla="*/ 252 h 306"/>
                <a:gd name="T4" fmla="*/ 12 w 718"/>
                <a:gd name="T5" fmla="*/ 282 h 306"/>
                <a:gd name="T6" fmla="*/ 6 w 718"/>
                <a:gd name="T7" fmla="*/ 300 h 306"/>
                <a:gd name="T8" fmla="*/ 0 w 718"/>
                <a:gd name="T9" fmla="*/ 306 h 306"/>
                <a:gd name="T10" fmla="*/ 48 w 718"/>
                <a:gd name="T11" fmla="*/ 276 h 306"/>
                <a:gd name="T12" fmla="*/ 84 w 718"/>
                <a:gd name="T13" fmla="*/ 252 h 306"/>
                <a:gd name="T14" fmla="*/ 108 w 718"/>
                <a:gd name="T15" fmla="*/ 234 h 306"/>
                <a:gd name="T16" fmla="*/ 120 w 718"/>
                <a:gd name="T17" fmla="*/ 228 h 306"/>
                <a:gd name="T18" fmla="*/ 126 w 718"/>
                <a:gd name="T19" fmla="*/ 228 h 306"/>
                <a:gd name="T20" fmla="*/ 144 w 718"/>
                <a:gd name="T21" fmla="*/ 222 h 306"/>
                <a:gd name="T22" fmla="*/ 168 w 718"/>
                <a:gd name="T23" fmla="*/ 216 h 306"/>
                <a:gd name="T24" fmla="*/ 198 w 718"/>
                <a:gd name="T25" fmla="*/ 204 h 306"/>
                <a:gd name="T26" fmla="*/ 275 w 718"/>
                <a:gd name="T27" fmla="*/ 180 h 306"/>
                <a:gd name="T28" fmla="*/ 371 w 718"/>
                <a:gd name="T29" fmla="*/ 156 h 306"/>
                <a:gd name="T30" fmla="*/ 461 w 718"/>
                <a:gd name="T31" fmla="*/ 126 h 306"/>
                <a:gd name="T32" fmla="*/ 544 w 718"/>
                <a:gd name="T33" fmla="*/ 102 h 306"/>
                <a:gd name="T34" fmla="*/ 574 w 718"/>
                <a:gd name="T35" fmla="*/ 90 h 306"/>
                <a:gd name="T36" fmla="*/ 604 w 718"/>
                <a:gd name="T37" fmla="*/ 84 h 306"/>
                <a:gd name="T38" fmla="*/ 622 w 718"/>
                <a:gd name="T39" fmla="*/ 78 h 306"/>
                <a:gd name="T40" fmla="*/ 628 w 718"/>
                <a:gd name="T41" fmla="*/ 72 h 306"/>
                <a:gd name="T42" fmla="*/ 634 w 718"/>
                <a:gd name="T43" fmla="*/ 66 h 306"/>
                <a:gd name="T44" fmla="*/ 652 w 718"/>
                <a:gd name="T45" fmla="*/ 60 h 306"/>
                <a:gd name="T46" fmla="*/ 694 w 718"/>
                <a:gd name="T47" fmla="*/ 30 h 306"/>
                <a:gd name="T48" fmla="*/ 712 w 718"/>
                <a:gd name="T49" fmla="*/ 18 h 306"/>
                <a:gd name="T50" fmla="*/ 718 w 718"/>
                <a:gd name="T51" fmla="*/ 6 h 306"/>
                <a:gd name="T52" fmla="*/ 712 w 718"/>
                <a:gd name="T53" fmla="*/ 0 h 306"/>
                <a:gd name="T54" fmla="*/ 688 w 718"/>
                <a:gd name="T55" fmla="*/ 0 h 306"/>
                <a:gd name="T56" fmla="*/ 628 w 718"/>
                <a:gd name="T57" fmla="*/ 0 h 306"/>
                <a:gd name="T58" fmla="*/ 580 w 718"/>
                <a:gd name="T59" fmla="*/ 0 h 306"/>
                <a:gd name="T60" fmla="*/ 544 w 718"/>
                <a:gd name="T61" fmla="*/ 0 h 306"/>
                <a:gd name="T62" fmla="*/ 514 w 718"/>
                <a:gd name="T63" fmla="*/ 18 h 306"/>
                <a:gd name="T64" fmla="*/ 485 w 718"/>
                <a:gd name="T65" fmla="*/ 42 h 306"/>
                <a:gd name="T66" fmla="*/ 467 w 718"/>
                <a:gd name="T67" fmla="*/ 54 h 306"/>
                <a:gd name="T68" fmla="*/ 449 w 718"/>
                <a:gd name="T69" fmla="*/ 60 h 306"/>
                <a:gd name="T70" fmla="*/ 425 w 718"/>
                <a:gd name="T71" fmla="*/ 60 h 306"/>
                <a:gd name="T72" fmla="*/ 389 w 718"/>
                <a:gd name="T73" fmla="*/ 66 h 306"/>
                <a:gd name="T74" fmla="*/ 347 w 718"/>
                <a:gd name="T75" fmla="*/ 84 h 306"/>
                <a:gd name="T76" fmla="*/ 311 w 718"/>
                <a:gd name="T77" fmla="*/ 108 h 306"/>
                <a:gd name="T78" fmla="*/ 287 w 718"/>
                <a:gd name="T79" fmla="*/ 126 h 306"/>
                <a:gd name="T80" fmla="*/ 275 w 718"/>
                <a:gd name="T81" fmla="*/ 132 h 306"/>
                <a:gd name="T82" fmla="*/ 257 w 718"/>
                <a:gd name="T83" fmla="*/ 138 h 306"/>
                <a:gd name="T84" fmla="*/ 221 w 718"/>
                <a:gd name="T85" fmla="*/ 138 h 306"/>
                <a:gd name="T86" fmla="*/ 186 w 718"/>
                <a:gd name="T87" fmla="*/ 138 h 306"/>
                <a:gd name="T88" fmla="*/ 180 w 718"/>
                <a:gd name="T89" fmla="*/ 138 h 306"/>
                <a:gd name="T90" fmla="*/ 174 w 718"/>
                <a:gd name="T91" fmla="*/ 138 h 306"/>
                <a:gd name="T92" fmla="*/ 114 w 718"/>
                <a:gd name="T93" fmla="*/ 162 h 306"/>
                <a:gd name="T94" fmla="*/ 48 w 718"/>
                <a:gd name="T95" fmla="*/ 216 h 306"/>
                <a:gd name="T96" fmla="*/ 48 w 718"/>
                <a:gd name="T97" fmla="*/ 216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683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>
                <a:gd name="T0" fmla="*/ 2231 w 2392"/>
                <a:gd name="T1" fmla="*/ 54 h 881"/>
                <a:gd name="T2" fmla="*/ 2189 w 2392"/>
                <a:gd name="T3" fmla="*/ 54 h 881"/>
                <a:gd name="T4" fmla="*/ 2147 w 2392"/>
                <a:gd name="T5" fmla="*/ 66 h 881"/>
                <a:gd name="T6" fmla="*/ 2021 w 2392"/>
                <a:gd name="T7" fmla="*/ 101 h 881"/>
                <a:gd name="T8" fmla="*/ 1956 w 2392"/>
                <a:gd name="T9" fmla="*/ 119 h 881"/>
                <a:gd name="T10" fmla="*/ 1860 w 2392"/>
                <a:gd name="T11" fmla="*/ 167 h 881"/>
                <a:gd name="T12" fmla="*/ 1836 w 2392"/>
                <a:gd name="T13" fmla="*/ 245 h 881"/>
                <a:gd name="T14" fmla="*/ 1842 w 2392"/>
                <a:gd name="T15" fmla="*/ 305 h 881"/>
                <a:gd name="T16" fmla="*/ 1758 w 2392"/>
                <a:gd name="T17" fmla="*/ 317 h 881"/>
                <a:gd name="T18" fmla="*/ 1597 w 2392"/>
                <a:gd name="T19" fmla="*/ 263 h 881"/>
                <a:gd name="T20" fmla="*/ 1507 w 2392"/>
                <a:gd name="T21" fmla="*/ 257 h 881"/>
                <a:gd name="T22" fmla="*/ 1399 w 2392"/>
                <a:gd name="T23" fmla="*/ 311 h 881"/>
                <a:gd name="T24" fmla="*/ 1334 w 2392"/>
                <a:gd name="T25" fmla="*/ 353 h 881"/>
                <a:gd name="T26" fmla="*/ 1310 w 2392"/>
                <a:gd name="T27" fmla="*/ 359 h 881"/>
                <a:gd name="T28" fmla="*/ 1214 w 2392"/>
                <a:gd name="T29" fmla="*/ 371 h 881"/>
                <a:gd name="T30" fmla="*/ 1160 w 2392"/>
                <a:gd name="T31" fmla="*/ 365 h 881"/>
                <a:gd name="T32" fmla="*/ 1053 w 2392"/>
                <a:gd name="T33" fmla="*/ 371 h 881"/>
                <a:gd name="T34" fmla="*/ 957 w 2392"/>
                <a:gd name="T35" fmla="*/ 383 h 881"/>
                <a:gd name="T36" fmla="*/ 921 w 2392"/>
                <a:gd name="T37" fmla="*/ 401 h 881"/>
                <a:gd name="T38" fmla="*/ 819 w 2392"/>
                <a:gd name="T39" fmla="*/ 419 h 881"/>
                <a:gd name="T40" fmla="*/ 778 w 2392"/>
                <a:gd name="T41" fmla="*/ 419 h 881"/>
                <a:gd name="T42" fmla="*/ 664 w 2392"/>
                <a:gd name="T43" fmla="*/ 437 h 881"/>
                <a:gd name="T44" fmla="*/ 598 w 2392"/>
                <a:gd name="T45" fmla="*/ 473 h 881"/>
                <a:gd name="T46" fmla="*/ 503 w 2392"/>
                <a:gd name="T47" fmla="*/ 467 h 881"/>
                <a:gd name="T48" fmla="*/ 431 w 2392"/>
                <a:gd name="T49" fmla="*/ 491 h 881"/>
                <a:gd name="T50" fmla="*/ 413 w 2392"/>
                <a:gd name="T51" fmla="*/ 539 h 881"/>
                <a:gd name="T52" fmla="*/ 347 w 2392"/>
                <a:gd name="T53" fmla="*/ 569 h 881"/>
                <a:gd name="T54" fmla="*/ 222 w 2392"/>
                <a:gd name="T55" fmla="*/ 599 h 881"/>
                <a:gd name="T56" fmla="*/ 138 w 2392"/>
                <a:gd name="T57" fmla="*/ 647 h 881"/>
                <a:gd name="T58" fmla="*/ 108 w 2392"/>
                <a:gd name="T59" fmla="*/ 659 h 881"/>
                <a:gd name="T60" fmla="*/ 0 w 2392"/>
                <a:gd name="T61" fmla="*/ 671 h 881"/>
                <a:gd name="T62" fmla="*/ 84 w 2392"/>
                <a:gd name="T63" fmla="*/ 695 h 881"/>
                <a:gd name="T64" fmla="*/ 263 w 2392"/>
                <a:gd name="T65" fmla="*/ 653 h 881"/>
                <a:gd name="T66" fmla="*/ 473 w 2392"/>
                <a:gd name="T67" fmla="*/ 569 h 881"/>
                <a:gd name="T68" fmla="*/ 568 w 2392"/>
                <a:gd name="T69" fmla="*/ 521 h 881"/>
                <a:gd name="T70" fmla="*/ 646 w 2392"/>
                <a:gd name="T71" fmla="*/ 515 h 881"/>
                <a:gd name="T72" fmla="*/ 873 w 2392"/>
                <a:gd name="T73" fmla="*/ 461 h 881"/>
                <a:gd name="T74" fmla="*/ 1148 w 2392"/>
                <a:gd name="T75" fmla="*/ 425 h 881"/>
                <a:gd name="T76" fmla="*/ 1292 w 2392"/>
                <a:gd name="T77" fmla="*/ 461 h 881"/>
                <a:gd name="T78" fmla="*/ 1417 w 2392"/>
                <a:gd name="T79" fmla="*/ 533 h 881"/>
                <a:gd name="T80" fmla="*/ 1435 w 2392"/>
                <a:gd name="T81" fmla="*/ 617 h 881"/>
                <a:gd name="T82" fmla="*/ 1376 w 2392"/>
                <a:gd name="T83" fmla="*/ 653 h 881"/>
                <a:gd name="T84" fmla="*/ 1226 w 2392"/>
                <a:gd name="T85" fmla="*/ 701 h 881"/>
                <a:gd name="T86" fmla="*/ 1112 w 2392"/>
                <a:gd name="T87" fmla="*/ 755 h 881"/>
                <a:gd name="T88" fmla="*/ 1065 w 2392"/>
                <a:gd name="T89" fmla="*/ 809 h 881"/>
                <a:gd name="T90" fmla="*/ 1077 w 2392"/>
                <a:gd name="T91" fmla="*/ 869 h 881"/>
                <a:gd name="T92" fmla="*/ 1106 w 2392"/>
                <a:gd name="T93" fmla="*/ 881 h 881"/>
                <a:gd name="T94" fmla="*/ 1208 w 2392"/>
                <a:gd name="T95" fmla="*/ 869 h 881"/>
                <a:gd name="T96" fmla="*/ 1388 w 2392"/>
                <a:gd name="T97" fmla="*/ 857 h 881"/>
                <a:gd name="T98" fmla="*/ 1441 w 2392"/>
                <a:gd name="T99" fmla="*/ 851 h 881"/>
                <a:gd name="T100" fmla="*/ 1483 w 2392"/>
                <a:gd name="T101" fmla="*/ 833 h 881"/>
                <a:gd name="T102" fmla="*/ 1675 w 2392"/>
                <a:gd name="T103" fmla="*/ 743 h 881"/>
                <a:gd name="T104" fmla="*/ 1806 w 2392"/>
                <a:gd name="T105" fmla="*/ 689 h 881"/>
                <a:gd name="T106" fmla="*/ 1884 w 2392"/>
                <a:gd name="T107" fmla="*/ 581 h 881"/>
                <a:gd name="T108" fmla="*/ 2039 w 2392"/>
                <a:gd name="T109" fmla="*/ 389 h 881"/>
                <a:gd name="T110" fmla="*/ 2207 w 2392"/>
                <a:gd name="T111" fmla="*/ 269 h 881"/>
                <a:gd name="T112" fmla="*/ 2249 w 2392"/>
                <a:gd name="T113" fmla="*/ 239 h 881"/>
                <a:gd name="T114" fmla="*/ 2392 w 2392"/>
                <a:gd name="T115" fmla="*/ 0 h 881"/>
                <a:gd name="T116" fmla="*/ 2302 w 2392"/>
                <a:gd name="T117" fmla="*/ 36 h 8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684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>
                <a:gd name="T0" fmla="*/ 30 w 550"/>
                <a:gd name="T1" fmla="*/ 245 h 257"/>
                <a:gd name="T2" fmla="*/ 18 w 550"/>
                <a:gd name="T3" fmla="*/ 251 h 257"/>
                <a:gd name="T4" fmla="*/ 6 w 550"/>
                <a:gd name="T5" fmla="*/ 257 h 257"/>
                <a:gd name="T6" fmla="*/ 0 w 550"/>
                <a:gd name="T7" fmla="*/ 257 h 257"/>
                <a:gd name="T8" fmla="*/ 305 w 550"/>
                <a:gd name="T9" fmla="*/ 113 h 257"/>
                <a:gd name="T10" fmla="*/ 520 w 550"/>
                <a:gd name="T11" fmla="*/ 0 h 257"/>
                <a:gd name="T12" fmla="*/ 526 w 550"/>
                <a:gd name="T13" fmla="*/ 6 h 257"/>
                <a:gd name="T14" fmla="*/ 544 w 550"/>
                <a:gd name="T15" fmla="*/ 18 h 257"/>
                <a:gd name="T16" fmla="*/ 550 w 550"/>
                <a:gd name="T17" fmla="*/ 24 h 257"/>
                <a:gd name="T18" fmla="*/ 550 w 550"/>
                <a:gd name="T19" fmla="*/ 36 h 257"/>
                <a:gd name="T20" fmla="*/ 544 w 550"/>
                <a:gd name="T21" fmla="*/ 42 h 257"/>
                <a:gd name="T22" fmla="*/ 526 w 550"/>
                <a:gd name="T23" fmla="*/ 54 h 257"/>
                <a:gd name="T24" fmla="*/ 514 w 550"/>
                <a:gd name="T25" fmla="*/ 60 h 257"/>
                <a:gd name="T26" fmla="*/ 502 w 550"/>
                <a:gd name="T27" fmla="*/ 66 h 257"/>
                <a:gd name="T28" fmla="*/ 448 w 550"/>
                <a:gd name="T29" fmla="*/ 84 h 257"/>
                <a:gd name="T30" fmla="*/ 382 w 550"/>
                <a:gd name="T31" fmla="*/ 113 h 257"/>
                <a:gd name="T32" fmla="*/ 305 w 550"/>
                <a:gd name="T33" fmla="*/ 143 h 257"/>
                <a:gd name="T34" fmla="*/ 227 w 550"/>
                <a:gd name="T35" fmla="*/ 173 h 257"/>
                <a:gd name="T36" fmla="*/ 149 w 550"/>
                <a:gd name="T37" fmla="*/ 203 h 257"/>
                <a:gd name="T38" fmla="*/ 83 w 550"/>
                <a:gd name="T39" fmla="*/ 227 h 257"/>
                <a:gd name="T40" fmla="*/ 30 w 550"/>
                <a:gd name="T41" fmla="*/ 245 h 257"/>
                <a:gd name="T42" fmla="*/ 30 w 550"/>
                <a:gd name="T43" fmla="*/ 245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685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>
                <a:gd name="T0" fmla="*/ 0 w 5"/>
                <a:gd name="T1" fmla="*/ 5 w 5"/>
                <a:gd name="T2" fmla="*/ 0 w 5"/>
                <a:gd name="T3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686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>
                <a:gd name="T0" fmla="*/ 659 w 716"/>
                <a:gd name="T1" fmla="*/ 6 h 383"/>
                <a:gd name="T2" fmla="*/ 588 w 716"/>
                <a:gd name="T3" fmla="*/ 42 h 383"/>
                <a:gd name="T4" fmla="*/ 515 w 716"/>
                <a:gd name="T5" fmla="*/ 84 h 383"/>
                <a:gd name="T6" fmla="*/ 509 w 716"/>
                <a:gd name="T7" fmla="*/ 90 h 383"/>
                <a:gd name="T8" fmla="*/ 485 w 716"/>
                <a:gd name="T9" fmla="*/ 102 h 383"/>
                <a:gd name="T10" fmla="*/ 455 w 716"/>
                <a:gd name="T11" fmla="*/ 120 h 383"/>
                <a:gd name="T12" fmla="*/ 425 w 716"/>
                <a:gd name="T13" fmla="*/ 138 h 383"/>
                <a:gd name="T14" fmla="*/ 371 w 716"/>
                <a:gd name="T15" fmla="*/ 168 h 383"/>
                <a:gd name="T16" fmla="*/ 306 w 716"/>
                <a:gd name="T17" fmla="*/ 198 h 383"/>
                <a:gd name="T18" fmla="*/ 186 w 716"/>
                <a:gd name="T19" fmla="*/ 251 h 383"/>
                <a:gd name="T20" fmla="*/ 131 w 716"/>
                <a:gd name="T21" fmla="*/ 269 h 383"/>
                <a:gd name="T22" fmla="*/ 89 w 716"/>
                <a:gd name="T23" fmla="*/ 287 h 383"/>
                <a:gd name="T24" fmla="*/ 53 w 716"/>
                <a:gd name="T25" fmla="*/ 305 h 383"/>
                <a:gd name="T26" fmla="*/ 36 w 716"/>
                <a:gd name="T27" fmla="*/ 311 h 383"/>
                <a:gd name="T28" fmla="*/ 12 w 716"/>
                <a:gd name="T29" fmla="*/ 329 h 383"/>
                <a:gd name="T30" fmla="*/ 0 w 716"/>
                <a:gd name="T31" fmla="*/ 353 h 383"/>
                <a:gd name="T32" fmla="*/ 0 w 716"/>
                <a:gd name="T33" fmla="*/ 371 h 383"/>
                <a:gd name="T34" fmla="*/ 0 w 716"/>
                <a:gd name="T35" fmla="*/ 383 h 383"/>
                <a:gd name="T36" fmla="*/ 0 w 716"/>
                <a:gd name="T37" fmla="*/ 383 h 383"/>
                <a:gd name="T38" fmla="*/ 12 w 716"/>
                <a:gd name="T39" fmla="*/ 371 h 383"/>
                <a:gd name="T40" fmla="*/ 30 w 716"/>
                <a:gd name="T41" fmla="*/ 353 h 383"/>
                <a:gd name="T42" fmla="*/ 53 w 716"/>
                <a:gd name="T43" fmla="*/ 335 h 383"/>
                <a:gd name="T44" fmla="*/ 77 w 716"/>
                <a:gd name="T45" fmla="*/ 317 h 383"/>
                <a:gd name="T46" fmla="*/ 101 w 716"/>
                <a:gd name="T47" fmla="*/ 311 h 383"/>
                <a:gd name="T48" fmla="*/ 131 w 716"/>
                <a:gd name="T49" fmla="*/ 299 h 383"/>
                <a:gd name="T50" fmla="*/ 204 w 716"/>
                <a:gd name="T51" fmla="*/ 269 h 383"/>
                <a:gd name="T52" fmla="*/ 240 w 716"/>
                <a:gd name="T53" fmla="*/ 251 h 383"/>
                <a:gd name="T54" fmla="*/ 270 w 716"/>
                <a:gd name="T55" fmla="*/ 239 h 383"/>
                <a:gd name="T56" fmla="*/ 294 w 716"/>
                <a:gd name="T57" fmla="*/ 228 h 383"/>
                <a:gd name="T58" fmla="*/ 312 w 716"/>
                <a:gd name="T59" fmla="*/ 222 h 383"/>
                <a:gd name="T60" fmla="*/ 330 w 716"/>
                <a:gd name="T61" fmla="*/ 210 h 383"/>
                <a:gd name="T62" fmla="*/ 365 w 716"/>
                <a:gd name="T63" fmla="*/ 186 h 383"/>
                <a:gd name="T64" fmla="*/ 419 w 716"/>
                <a:gd name="T65" fmla="*/ 156 h 383"/>
                <a:gd name="T66" fmla="*/ 473 w 716"/>
                <a:gd name="T67" fmla="*/ 120 h 383"/>
                <a:gd name="T68" fmla="*/ 527 w 716"/>
                <a:gd name="T69" fmla="*/ 90 h 383"/>
                <a:gd name="T70" fmla="*/ 576 w 716"/>
                <a:gd name="T71" fmla="*/ 60 h 383"/>
                <a:gd name="T72" fmla="*/ 612 w 716"/>
                <a:gd name="T73" fmla="*/ 42 h 383"/>
                <a:gd name="T74" fmla="*/ 629 w 716"/>
                <a:gd name="T75" fmla="*/ 36 h 383"/>
                <a:gd name="T76" fmla="*/ 647 w 716"/>
                <a:gd name="T77" fmla="*/ 30 h 383"/>
                <a:gd name="T78" fmla="*/ 677 w 716"/>
                <a:gd name="T79" fmla="*/ 18 h 383"/>
                <a:gd name="T80" fmla="*/ 701 w 716"/>
                <a:gd name="T81" fmla="*/ 6 h 383"/>
                <a:gd name="T82" fmla="*/ 713 w 716"/>
                <a:gd name="T83" fmla="*/ 0 h 383"/>
                <a:gd name="T84" fmla="*/ 713 w 716"/>
                <a:gd name="T85" fmla="*/ 0 h 383"/>
                <a:gd name="T86" fmla="*/ 659 w 716"/>
                <a:gd name="T87" fmla="*/ 6 h 383"/>
                <a:gd name="T88" fmla="*/ 716 w 716"/>
                <a:gd name="T89" fmla="*/ 63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687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>
                <a:gd name="T0" fmla="*/ 6 w 318"/>
                <a:gd name="T1" fmla="*/ 225 h 225"/>
                <a:gd name="T2" fmla="*/ 0 w 318"/>
                <a:gd name="T3" fmla="*/ 195 h 225"/>
                <a:gd name="T4" fmla="*/ 315 w 318"/>
                <a:gd name="T5" fmla="*/ 0 h 225"/>
                <a:gd name="T6" fmla="*/ 303 w 318"/>
                <a:gd name="T7" fmla="*/ 27 h 225"/>
                <a:gd name="T8" fmla="*/ 318 w 318"/>
                <a:gd name="T9" fmla="*/ 42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688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>
                <a:gd name="T0" fmla="*/ 1050 w 2595"/>
                <a:gd name="T1" fmla="*/ 657 h 933"/>
                <a:gd name="T2" fmla="*/ 1581 w 2595"/>
                <a:gd name="T3" fmla="*/ 690 h 933"/>
                <a:gd name="T4" fmla="*/ 1671 w 2595"/>
                <a:gd name="T5" fmla="*/ 723 h 933"/>
                <a:gd name="T6" fmla="*/ 1176 w 2595"/>
                <a:gd name="T7" fmla="*/ 621 h 933"/>
                <a:gd name="T8" fmla="*/ 1854 w 2595"/>
                <a:gd name="T9" fmla="*/ 567 h 933"/>
                <a:gd name="T10" fmla="*/ 1869 w 2595"/>
                <a:gd name="T11" fmla="*/ 612 h 933"/>
                <a:gd name="T12" fmla="*/ 2103 w 2595"/>
                <a:gd name="T13" fmla="*/ 861 h 933"/>
                <a:gd name="T14" fmla="*/ 1883 w 2595"/>
                <a:gd name="T15" fmla="*/ 520 h 933"/>
                <a:gd name="T16" fmla="*/ 1842 w 2595"/>
                <a:gd name="T17" fmla="*/ 490 h 933"/>
                <a:gd name="T18" fmla="*/ 1770 w 2595"/>
                <a:gd name="T19" fmla="*/ 466 h 933"/>
                <a:gd name="T20" fmla="*/ 1740 w 2595"/>
                <a:gd name="T21" fmla="*/ 448 h 933"/>
                <a:gd name="T22" fmla="*/ 1758 w 2595"/>
                <a:gd name="T23" fmla="*/ 436 h 933"/>
                <a:gd name="T24" fmla="*/ 1830 w 2595"/>
                <a:gd name="T25" fmla="*/ 430 h 933"/>
                <a:gd name="T26" fmla="*/ 1877 w 2595"/>
                <a:gd name="T27" fmla="*/ 424 h 933"/>
                <a:gd name="T28" fmla="*/ 1955 w 2595"/>
                <a:gd name="T29" fmla="*/ 394 h 933"/>
                <a:gd name="T30" fmla="*/ 2052 w 2595"/>
                <a:gd name="T31" fmla="*/ 396 h 933"/>
                <a:gd name="T32" fmla="*/ 2253 w 2595"/>
                <a:gd name="T33" fmla="*/ 732 h 933"/>
                <a:gd name="T34" fmla="*/ 2415 w 2595"/>
                <a:gd name="T35" fmla="*/ 933 h 933"/>
                <a:gd name="T36" fmla="*/ 2397 w 2595"/>
                <a:gd name="T37" fmla="*/ 828 h 933"/>
                <a:gd name="T38" fmla="*/ 2088 w 2595"/>
                <a:gd name="T39" fmla="*/ 400 h 933"/>
                <a:gd name="T40" fmla="*/ 2046 w 2595"/>
                <a:gd name="T41" fmla="*/ 346 h 933"/>
                <a:gd name="T42" fmla="*/ 1997 w 2595"/>
                <a:gd name="T43" fmla="*/ 304 h 933"/>
                <a:gd name="T44" fmla="*/ 1967 w 2595"/>
                <a:gd name="T45" fmla="*/ 286 h 933"/>
                <a:gd name="T46" fmla="*/ 1973 w 2595"/>
                <a:gd name="T47" fmla="*/ 286 h 933"/>
                <a:gd name="T48" fmla="*/ 2009 w 2595"/>
                <a:gd name="T49" fmla="*/ 286 h 933"/>
                <a:gd name="T50" fmla="*/ 2082 w 2595"/>
                <a:gd name="T51" fmla="*/ 322 h 933"/>
                <a:gd name="T52" fmla="*/ 2199 w 2595"/>
                <a:gd name="T53" fmla="*/ 384 h 933"/>
                <a:gd name="T54" fmla="*/ 2394 w 2595"/>
                <a:gd name="T55" fmla="*/ 448 h 933"/>
                <a:gd name="T56" fmla="*/ 2595 w 2595"/>
                <a:gd name="T57" fmla="*/ 516 h 933"/>
                <a:gd name="T58" fmla="*/ 2388 w 2595"/>
                <a:gd name="T59" fmla="*/ 424 h 933"/>
                <a:gd name="T60" fmla="*/ 2219 w 2595"/>
                <a:gd name="T61" fmla="*/ 340 h 933"/>
                <a:gd name="T62" fmla="*/ 2052 w 2595"/>
                <a:gd name="T63" fmla="*/ 280 h 933"/>
                <a:gd name="T64" fmla="*/ 1955 w 2595"/>
                <a:gd name="T65" fmla="*/ 262 h 933"/>
                <a:gd name="T66" fmla="*/ 1877 w 2595"/>
                <a:gd name="T67" fmla="*/ 274 h 933"/>
                <a:gd name="T68" fmla="*/ 1752 w 2595"/>
                <a:gd name="T69" fmla="*/ 274 h 933"/>
                <a:gd name="T70" fmla="*/ 1661 w 2595"/>
                <a:gd name="T71" fmla="*/ 292 h 933"/>
                <a:gd name="T72" fmla="*/ 1607 w 2595"/>
                <a:gd name="T73" fmla="*/ 316 h 933"/>
                <a:gd name="T74" fmla="*/ 1589 w 2595"/>
                <a:gd name="T75" fmla="*/ 322 h 933"/>
                <a:gd name="T76" fmla="*/ 1409 w 2595"/>
                <a:gd name="T77" fmla="*/ 358 h 933"/>
                <a:gd name="T78" fmla="*/ 1152 w 2595"/>
                <a:gd name="T79" fmla="*/ 442 h 933"/>
                <a:gd name="T80" fmla="*/ 966 w 2595"/>
                <a:gd name="T81" fmla="*/ 460 h 933"/>
                <a:gd name="T82" fmla="*/ 870 w 2595"/>
                <a:gd name="T83" fmla="*/ 442 h 933"/>
                <a:gd name="T84" fmla="*/ 828 w 2595"/>
                <a:gd name="T85" fmla="*/ 430 h 933"/>
                <a:gd name="T86" fmla="*/ 743 w 2595"/>
                <a:gd name="T87" fmla="*/ 388 h 933"/>
                <a:gd name="T88" fmla="*/ 636 w 2595"/>
                <a:gd name="T89" fmla="*/ 334 h 933"/>
                <a:gd name="T90" fmla="*/ 467 w 2595"/>
                <a:gd name="T91" fmla="*/ 256 h 933"/>
                <a:gd name="T92" fmla="*/ 0 w 2595"/>
                <a:gd name="T93" fmla="*/ 0 h 933"/>
                <a:gd name="T94" fmla="*/ 585 w 2595"/>
                <a:gd name="T95" fmla="*/ 390 h 933"/>
                <a:gd name="T96" fmla="*/ 849 w 2595"/>
                <a:gd name="T97" fmla="*/ 543 h 933"/>
                <a:gd name="T98" fmla="*/ 897 w 2595"/>
                <a:gd name="T99" fmla="*/ 621 h 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689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>
                <a:gd name="T0" fmla="*/ 2370 w 2723"/>
                <a:gd name="T1" fmla="*/ 72 h 1091"/>
                <a:gd name="T2" fmla="*/ 2597 w 2723"/>
                <a:gd name="T3" fmla="*/ 198 h 1091"/>
                <a:gd name="T4" fmla="*/ 2639 w 2723"/>
                <a:gd name="T5" fmla="*/ 276 h 1091"/>
                <a:gd name="T6" fmla="*/ 2453 w 2723"/>
                <a:gd name="T7" fmla="*/ 264 h 1091"/>
                <a:gd name="T8" fmla="*/ 2297 w 2723"/>
                <a:gd name="T9" fmla="*/ 204 h 1091"/>
                <a:gd name="T10" fmla="*/ 2112 w 2723"/>
                <a:gd name="T11" fmla="*/ 66 h 1091"/>
                <a:gd name="T12" fmla="*/ 2088 w 2723"/>
                <a:gd name="T13" fmla="*/ 72 h 1091"/>
                <a:gd name="T14" fmla="*/ 2106 w 2723"/>
                <a:gd name="T15" fmla="*/ 114 h 1091"/>
                <a:gd name="T16" fmla="*/ 2412 w 2723"/>
                <a:gd name="T17" fmla="*/ 552 h 1091"/>
                <a:gd name="T18" fmla="*/ 2279 w 2723"/>
                <a:gd name="T19" fmla="*/ 564 h 1091"/>
                <a:gd name="T20" fmla="*/ 2189 w 2723"/>
                <a:gd name="T21" fmla="*/ 492 h 1091"/>
                <a:gd name="T22" fmla="*/ 2058 w 2723"/>
                <a:gd name="T23" fmla="*/ 330 h 1091"/>
                <a:gd name="T24" fmla="*/ 1991 w 2723"/>
                <a:gd name="T25" fmla="*/ 234 h 1091"/>
                <a:gd name="T26" fmla="*/ 1949 w 2723"/>
                <a:gd name="T27" fmla="*/ 174 h 1091"/>
                <a:gd name="T28" fmla="*/ 1824 w 2723"/>
                <a:gd name="T29" fmla="*/ 132 h 1091"/>
                <a:gd name="T30" fmla="*/ 1794 w 2723"/>
                <a:gd name="T31" fmla="*/ 144 h 1091"/>
                <a:gd name="T32" fmla="*/ 1895 w 2723"/>
                <a:gd name="T33" fmla="*/ 222 h 1091"/>
                <a:gd name="T34" fmla="*/ 1943 w 2723"/>
                <a:gd name="T35" fmla="*/ 366 h 1091"/>
                <a:gd name="T36" fmla="*/ 2064 w 2723"/>
                <a:gd name="T37" fmla="*/ 630 h 1091"/>
                <a:gd name="T38" fmla="*/ 2052 w 2723"/>
                <a:gd name="T39" fmla="*/ 695 h 1091"/>
                <a:gd name="T40" fmla="*/ 1955 w 2723"/>
                <a:gd name="T41" fmla="*/ 683 h 1091"/>
                <a:gd name="T42" fmla="*/ 1913 w 2723"/>
                <a:gd name="T43" fmla="*/ 636 h 1091"/>
                <a:gd name="T44" fmla="*/ 1703 w 2723"/>
                <a:gd name="T45" fmla="*/ 312 h 1091"/>
                <a:gd name="T46" fmla="*/ 1637 w 2723"/>
                <a:gd name="T47" fmla="*/ 276 h 1091"/>
                <a:gd name="T48" fmla="*/ 1643 w 2723"/>
                <a:gd name="T49" fmla="*/ 318 h 1091"/>
                <a:gd name="T50" fmla="*/ 1673 w 2723"/>
                <a:gd name="T51" fmla="*/ 408 h 1091"/>
                <a:gd name="T52" fmla="*/ 1716 w 2723"/>
                <a:gd name="T53" fmla="*/ 779 h 1091"/>
                <a:gd name="T54" fmla="*/ 1691 w 2723"/>
                <a:gd name="T55" fmla="*/ 737 h 1091"/>
                <a:gd name="T56" fmla="*/ 1613 w 2723"/>
                <a:gd name="T57" fmla="*/ 582 h 1091"/>
                <a:gd name="T58" fmla="*/ 1494 w 2723"/>
                <a:gd name="T59" fmla="*/ 480 h 1091"/>
                <a:gd name="T60" fmla="*/ 1248 w 2723"/>
                <a:gd name="T61" fmla="*/ 528 h 1091"/>
                <a:gd name="T62" fmla="*/ 996 w 2723"/>
                <a:gd name="T63" fmla="*/ 630 h 1091"/>
                <a:gd name="T64" fmla="*/ 714 w 2723"/>
                <a:gd name="T65" fmla="*/ 534 h 1091"/>
                <a:gd name="T66" fmla="*/ 198 w 2723"/>
                <a:gd name="T67" fmla="*/ 288 h 1091"/>
                <a:gd name="T68" fmla="*/ 0 w 2723"/>
                <a:gd name="T69" fmla="*/ 460 h 1091"/>
                <a:gd name="T70" fmla="*/ 288 w 2723"/>
                <a:gd name="T71" fmla="*/ 570 h 1091"/>
                <a:gd name="T72" fmla="*/ 461 w 2723"/>
                <a:gd name="T73" fmla="*/ 654 h 1091"/>
                <a:gd name="T74" fmla="*/ 725 w 2723"/>
                <a:gd name="T75" fmla="*/ 755 h 1091"/>
                <a:gd name="T76" fmla="*/ 966 w 2723"/>
                <a:gd name="T77" fmla="*/ 791 h 1091"/>
                <a:gd name="T78" fmla="*/ 1176 w 2723"/>
                <a:gd name="T79" fmla="*/ 779 h 1091"/>
                <a:gd name="T80" fmla="*/ 1278 w 2723"/>
                <a:gd name="T81" fmla="*/ 791 h 1091"/>
                <a:gd name="T82" fmla="*/ 1404 w 2723"/>
                <a:gd name="T83" fmla="*/ 845 h 1091"/>
                <a:gd name="T84" fmla="*/ 1416 w 2723"/>
                <a:gd name="T85" fmla="*/ 887 h 1091"/>
                <a:gd name="T86" fmla="*/ 1361 w 2723"/>
                <a:gd name="T87" fmla="*/ 923 h 1091"/>
                <a:gd name="T88" fmla="*/ 1385 w 2723"/>
                <a:gd name="T89" fmla="*/ 1007 h 1091"/>
                <a:gd name="T90" fmla="*/ 1494 w 2723"/>
                <a:gd name="T91" fmla="*/ 1085 h 1091"/>
                <a:gd name="T92" fmla="*/ 1697 w 2723"/>
                <a:gd name="T93" fmla="*/ 1043 h 1091"/>
                <a:gd name="T94" fmla="*/ 1812 w 2723"/>
                <a:gd name="T95" fmla="*/ 989 h 1091"/>
                <a:gd name="T96" fmla="*/ 1973 w 2723"/>
                <a:gd name="T97" fmla="*/ 917 h 1091"/>
                <a:gd name="T98" fmla="*/ 2201 w 2723"/>
                <a:gd name="T99" fmla="*/ 899 h 1091"/>
                <a:gd name="T100" fmla="*/ 2364 w 2723"/>
                <a:gd name="T101" fmla="*/ 863 h 1091"/>
                <a:gd name="T102" fmla="*/ 2400 w 2723"/>
                <a:gd name="T103" fmla="*/ 743 h 1091"/>
                <a:gd name="T104" fmla="*/ 2471 w 2723"/>
                <a:gd name="T105" fmla="*/ 701 h 1091"/>
                <a:gd name="T106" fmla="*/ 2621 w 2723"/>
                <a:gd name="T107" fmla="*/ 504 h 1091"/>
                <a:gd name="T108" fmla="*/ 2693 w 2723"/>
                <a:gd name="T109" fmla="*/ 374 h 10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8690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8691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2869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u="none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28693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>
                <a:latin typeface="+mn-lt"/>
              </a:defRPr>
            </a:lvl1pPr>
          </a:lstStyle>
          <a:p>
            <a:fld id="{3B4A47C4-D311-4576-AAB5-3C9E0F099A7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28694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90" grpId="0"/>
      <p:bldP spid="28694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69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28694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69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28694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69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28694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69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28694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69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2869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8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34819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20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21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34822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34823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24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25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26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27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28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29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30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31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32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33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34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35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4836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37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38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3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4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41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4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4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4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4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4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348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34848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49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50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51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52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4853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854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4855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4856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u="none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34857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u="none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34858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u="none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219D46BE-2329-4CDF-B7C2-5241D053E42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34859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8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4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4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4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4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4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55" grpId="0"/>
      <p:bldP spid="34859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8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3485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8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3485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8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3485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8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3485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8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3485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oup 2"/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37891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u="none">
                <a:latin typeface="Arial" charset="0"/>
              </a:endParaRPr>
            </a:p>
          </p:txBody>
        </p:sp>
        <p:pic>
          <p:nvPicPr>
            <p:cNvPr id="37892" name="Picture 4" descr="slidemaster_med3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789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u="none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3789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u="none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3789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u="none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fld id="{60114C48-61D0-4B54-BAD9-E338EFB2789C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7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7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7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78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78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78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78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78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78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78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78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78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78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78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78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78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78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78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78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3" grpId="0"/>
      <p:bldP spid="37894" grpId="0" build="p">
        <p:tmplLst>
          <p:tmpl lvl="1">
            <p:tnLst>
              <p:par>
                <p:cTn presetID="49" presetClass="entr" presetSubtype="0" decel="10000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89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789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789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7894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7894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49" presetClass="entr" presetSubtype="0" decel="10000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89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789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789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7894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7894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49" presetClass="entr" presetSubtype="0" decel="10000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89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789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789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7894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7894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49" presetClass="entr" presetSubtype="0" decel="10000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89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789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789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7894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7894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49" presetClass="entr" presetSubtype="0" decel="10000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89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789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789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7894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789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0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43011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4301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1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1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1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1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1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1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1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2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2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2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2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2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3025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43026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27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28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29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30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31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32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33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34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35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36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37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38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39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40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41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42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43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44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45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46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47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48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49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50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51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52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53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54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55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56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57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58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59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60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61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62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63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64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65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66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67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68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69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70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71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72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73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74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75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76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77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78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79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80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81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82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83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84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85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86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87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88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89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090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91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92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93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94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95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96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97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98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099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100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101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102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103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104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105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106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107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108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109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110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111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112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113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114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115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116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117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118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119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120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121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122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123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124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125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126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127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128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129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130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131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132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133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134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135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136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137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138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139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140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141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142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143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144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145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146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147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148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149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150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151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152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153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154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155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156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3157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158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159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160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43161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3162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u="none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43163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u="none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43164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u="none">
                <a:latin typeface="Arial" charset="0"/>
              </a:defRPr>
            </a:lvl1pPr>
          </a:lstStyle>
          <a:p>
            <a:fld id="{1BB05565-4E16-4462-99B6-C2046EC0A71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3165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43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3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3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3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43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3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3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3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43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3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31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31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431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31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31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31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431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31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31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31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431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31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61" grpId="0"/>
      <p:bldP spid="43165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16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316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4316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4316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4316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16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316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4316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4316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4316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16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316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4316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4316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4316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16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316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4316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4316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4316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16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316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4316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4316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4316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u="none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22ADE24D-26E4-4D72-8FCD-F837F7313F3B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1" grpId="0" build="p">
        <p:tmplLst>
          <p:tmpl lvl="1">
            <p:tnLst>
              <p:par>
                <p:cTn presetID="40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81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48131"/>
                        </p:tgtEl>
                      </p:cBhvr>
                    </p:animEffect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4813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4813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81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48131"/>
                        </p:tgtEl>
                      </p:cBhvr>
                    </p:animEffect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4813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4813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81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48131"/>
                        </p:tgtEl>
                      </p:cBhvr>
                    </p:animEffect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4813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4813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81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48131"/>
                        </p:tgtEl>
                      </p:cBhvr>
                    </p:animEffect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4813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4813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81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48131"/>
                        </p:tgtEl>
                      </p:cBhvr>
                    </p:animEffect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4813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4813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370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58371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ru-RU" u="none">
                <a:latin typeface="Arial" charset="0"/>
              </a:endParaRPr>
            </a:p>
          </p:txBody>
        </p:sp>
        <p:sp>
          <p:nvSpPr>
            <p:cNvPr id="58372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ru-RU" u="none">
                <a:latin typeface="Arial" charset="0"/>
              </a:endParaRPr>
            </a:p>
          </p:txBody>
        </p:sp>
        <p:sp>
          <p:nvSpPr>
            <p:cNvPr id="58373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ru-RU" u="none">
                <a:latin typeface="Arial" charset="0"/>
              </a:endParaRPr>
            </a:p>
          </p:txBody>
        </p:sp>
        <p:grpSp>
          <p:nvGrpSpPr>
            <p:cNvPr id="58374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58375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58376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5837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8378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58379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58380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8381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8382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8383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8384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8385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pic>
              <p:nvPicPr>
                <p:cNvPr id="58386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8387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8388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8389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8390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8391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8392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8393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58394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58395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8396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8397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8398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8399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8400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8401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8402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8403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8404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8405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8406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8407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8408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8409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8410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8411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8412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58413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58414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8415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8416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8417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8418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8419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8420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8421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8422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ru-RU" u="none">
                <a:latin typeface="Arial" charset="0"/>
              </a:endParaRPr>
            </a:p>
          </p:txBody>
        </p:sp>
        <p:sp>
          <p:nvSpPr>
            <p:cNvPr id="58423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8424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/>
              <a:endParaRPr kumimoji="1" lang="ru-RU" u="none">
                <a:latin typeface="Arial" charset="0"/>
              </a:endParaRPr>
            </a:p>
          </p:txBody>
        </p:sp>
      </p:grpSp>
      <p:sp>
        <p:nvSpPr>
          <p:cNvPr id="58425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8426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6638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8427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2050"/>
            <a:ext cx="178276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u="none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58428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00"/>
            <a:ext cx="34559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u="none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58429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248400"/>
            <a:ext cx="175577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u="none">
                <a:latin typeface="+mn-lt"/>
              </a:defRPr>
            </a:lvl1pPr>
          </a:lstStyle>
          <a:p>
            <a:fld id="{1EE64B7A-A242-43ED-B98F-7D4043B4701B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84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84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84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8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8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8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8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8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8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8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8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8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8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8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8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8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8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8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8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8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84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84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84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84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25" grpId="0"/>
      <p:bldP spid="58426" grpId="0" build="p">
        <p:tmplLst>
          <p:tmpl lvl="1">
            <p:tnLst>
              <p:par>
                <p:cTn presetID="49" presetClass="entr" presetSubtype="0" decel="10000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4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8426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8426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8426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5842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49" presetClass="entr" presetSubtype="0" decel="10000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4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8426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8426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8426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5842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49" presetClass="entr" presetSubtype="0" decel="10000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4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8426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8426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8426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5842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49" presetClass="entr" presetSubtype="0" decel="10000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4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8426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8426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8426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5842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49" presetClass="entr" presetSubtype="0" decel="10000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4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8426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8426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8426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5842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User\&#1056;&#1072;&#1073;&#1086;&#1095;&#1080;&#1081;%20&#1089;&#1090;&#1086;&#1083;\&#1050;&#1083;&#1072;&#1089;&#1089;&#1080;&#1082;&#1072;\Moonlight%20Sonata_Op.27%20No.2%20Mvt.1Beethoven.mid" TargetMode="External"/><Relationship Id="rId4" Type="http://schemas.openxmlformats.org/officeDocument/2006/relationships/image" Target="../media/image1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10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audio" Target="file:///C:\Documents%20and%20Settings\User\&#1056;&#1072;&#1073;&#1086;&#1095;&#1080;&#1081;%20&#1089;&#1090;&#1086;&#1083;\&#1050;&#1083;&#1072;&#1089;&#1089;&#1080;&#1082;&#1072;\Moon%20River.mid" TargetMode="Externa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png"/><Relationship Id="rId5" Type="http://schemas.openxmlformats.org/officeDocument/2006/relationships/image" Target="../media/image19.e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slideLayout" Target="../slideLayouts/slideLayout91.xml"/><Relationship Id="rId1" Type="http://schemas.openxmlformats.org/officeDocument/2006/relationships/audio" Target="file:///C:\Documents%20and%20Settings\User\&#1056;&#1072;&#1073;&#1086;&#1095;&#1080;&#1081;%20&#1089;&#1090;&#1086;&#1083;\&#1050;&#1083;&#1072;&#1089;&#1089;&#1080;&#1082;&#1072;\Memory.mid" TargetMode="Externa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1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4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6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8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81075"/>
            <a:ext cx="7772400" cy="2087563"/>
          </a:xfrm>
        </p:spPr>
        <p:txBody>
          <a:bodyPr/>
          <a:lstStyle/>
          <a:p>
            <a:r>
              <a:rPr lang="ru-RU" sz="4800" dirty="0"/>
              <a:t>Тема проекта:</a:t>
            </a:r>
            <a:br>
              <a:rPr lang="ru-RU" sz="4800" dirty="0"/>
            </a:br>
            <a:r>
              <a:rPr lang="ru-RU" sz="4800" dirty="0"/>
              <a:t> </a:t>
            </a:r>
            <a:r>
              <a:rPr lang="ru-RU" sz="6000" dirty="0">
                <a:latin typeface="Monotype Corsiva" pitchFamily="66" charset="0"/>
              </a:rPr>
              <a:t>«</a:t>
            </a:r>
            <a:r>
              <a:rPr lang="ru-RU" sz="8800" dirty="0">
                <a:latin typeface="Monotype Corsiva" pitchFamily="66" charset="0"/>
              </a:rPr>
              <a:t>Ангел в доме»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97200"/>
            <a:ext cx="6400800" cy="2641600"/>
          </a:xfrm>
        </p:spPr>
        <p:txBody>
          <a:bodyPr/>
          <a:lstStyle/>
          <a:p>
            <a:r>
              <a:rPr lang="ru-RU" sz="4000"/>
              <a:t>Выполнила:</a:t>
            </a:r>
            <a:r>
              <a:rPr lang="ru-RU" sz="4800"/>
              <a:t> </a:t>
            </a:r>
          </a:p>
          <a:p>
            <a:r>
              <a:rPr lang="ru-RU" sz="4800"/>
              <a:t>Воробьёва Т.Е.,</a:t>
            </a:r>
          </a:p>
          <a:p>
            <a:r>
              <a:rPr lang="ru-RU" sz="2800"/>
              <a:t>Воспитатель 7-а класса санаторной школы-интерната</a:t>
            </a:r>
          </a:p>
          <a:p>
            <a:endParaRPr lang="ru-RU" sz="2800"/>
          </a:p>
        </p:txBody>
      </p:sp>
      <p:pic>
        <p:nvPicPr>
          <p:cNvPr id="2054" name="Picture 6" descr="j019965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49713"/>
            <a:ext cx="2051050" cy="2808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Moonlight Sonata_Op.27 No.2 Mvt.1Beethoven.mid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63087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2955" fill="hold"/>
                                        <p:tgtEl>
                                          <p:spTgt spid="205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«</a:t>
            </a:r>
            <a:r>
              <a:rPr lang="ru-RU" u="sng"/>
              <a:t>Имена славы и памяти»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i="1"/>
              <a:t>Нам были память и любовь даны,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i="1"/>
              <a:t>Чтобы сердцам ушедших поклониться.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i="1"/>
              <a:t>И, может, будут неполны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i="1"/>
              <a:t>Без этих строк истории страницы.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i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/>
              <a:t>Творческая группа представляет </a:t>
            </a:r>
            <a:r>
              <a:rPr lang="ru-RU" b="1"/>
              <a:t>«Книгу</a:t>
            </a:r>
            <a:r>
              <a:rPr lang="ru-RU"/>
              <a:t> </a:t>
            </a:r>
            <a:r>
              <a:rPr lang="ru-RU" b="1"/>
              <a:t>славы и памяти»</a:t>
            </a:r>
            <a:r>
              <a:rPr lang="ru-RU"/>
              <a:t> - материал о ветеранах своих семей.</a:t>
            </a:r>
          </a:p>
        </p:txBody>
      </p:sp>
      <p:pic>
        <p:nvPicPr>
          <p:cNvPr id="11274" name="Picture 10" descr="j023759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5925" y="4724400"/>
            <a:ext cx="192405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u="sng"/>
              <a:t>«Классный герб»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6994525" cy="36290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i="1"/>
              <a:t>Творческая группа представляет итоги конкурса по созданию герба класса</a:t>
            </a:r>
            <a:r>
              <a:rPr lang="ru-RU"/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4000"/>
              <a:t> - </a:t>
            </a:r>
            <a:r>
              <a:rPr lang="ru-RU"/>
              <a:t>на голубом фоне – радуга;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/>
              <a:t> - изображена книга – источник знаний;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/>
              <a:t> - написано слово «дружба</a:t>
            </a:r>
            <a:r>
              <a:rPr lang="ru-RU" sz="4000"/>
              <a:t>».</a:t>
            </a:r>
          </a:p>
        </p:txBody>
      </p:sp>
      <p:graphicFrame>
        <p:nvGraphicFramePr>
          <p:cNvPr id="1229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6300788" y="4508500"/>
          <a:ext cx="2098675" cy="203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CorelDRAW" r:id="rId4" imgW="4573219" imgH="4424782" progId="CorelDRAW.Graphic.12">
                  <p:embed/>
                </p:oleObj>
              </mc:Choice>
              <mc:Fallback>
                <p:oleObj name="CorelDRAW" r:id="rId4" imgW="4573219" imgH="4424782" progId="CorelDRAW.Graphic.1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788" y="4508500"/>
                        <a:ext cx="2098675" cy="2030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295" name="Moon River.mid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9499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2630" fill="hold"/>
                                        <p:tgtEl>
                                          <p:spTgt spid="1229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295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/>
              <a:t>«Именинный пирог»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sz="4000">
                <a:latin typeface="Monotype Corsiva" pitchFamily="66" charset="0"/>
              </a:rPr>
              <a:t>День Ангела, именины, святцы, ангел-хранитель, месяцеслов,  </a:t>
            </a:r>
          </a:p>
          <a:p>
            <a:pPr>
              <a:buFontTx/>
              <a:buNone/>
            </a:pPr>
            <a:r>
              <a:rPr lang="ru-RU" sz="4000">
                <a:latin typeface="Monotype Corsiva" pitchFamily="66" charset="0"/>
              </a:rPr>
              <a:t>                                       крещение…</a:t>
            </a:r>
          </a:p>
          <a:p>
            <a:pPr>
              <a:buFontTx/>
              <a:buNone/>
            </a:pPr>
            <a:endParaRPr lang="ru-RU" sz="4000">
              <a:latin typeface="Monotype Corsiva" pitchFamily="66" charset="0"/>
            </a:endParaRPr>
          </a:p>
          <a:p>
            <a:pPr>
              <a:buFontTx/>
              <a:buNone/>
            </a:pPr>
            <a:r>
              <a:rPr lang="ru-RU"/>
              <a:t>Загадай желание и оно непременно сбудется, ведь ангел есть в каждом доме…</a:t>
            </a:r>
          </a:p>
        </p:txBody>
      </p:sp>
      <p:pic>
        <p:nvPicPr>
          <p:cNvPr id="13319" name="Picture 7" descr="j029524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2708275"/>
            <a:ext cx="1871663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0" name="Memory.mid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58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2780" fill="hold"/>
                                        <p:tgtEl>
                                          <p:spTgt spid="133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320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/>
              <a:t>Вывод: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sz="2800"/>
              <a:t>У каждого человека есть ангел-хранитель. Но в повседневной жизни вас окружает ещё много людей, которые заботятся о вас и делают всё, чтобы вы выросли настоящими людьми.</a:t>
            </a:r>
          </a:p>
          <a:p>
            <a:pPr>
              <a:buFontTx/>
              <a:buNone/>
            </a:pPr>
            <a:r>
              <a:rPr lang="ru-RU" sz="2800"/>
              <a:t>Доброе имя, которое вы носите, поможет вам стать сильными, храбрыми, красивыми, умными, словом, такими, какими сами хотите быть. Всё в ваших руках.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Литература: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sz="2800"/>
              <a:t>Клюева Н.В., Касаткин Ю.В. Учим детей общению. – Я.: Академия развития, 1996.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sz="2800"/>
              <a:t>Александрова В. Сотворение себя. /Воспитание школьников. – 1995. - №5.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sz="2800"/>
              <a:t>Щуркова Н. Этическое воспитание. /Воспитание школьников. – 1996. - №1.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sz="2800"/>
              <a:t>Забродина И. Что в имени тебе моём? - /Воспитание школьников. 1999. - №6.</a:t>
            </a:r>
          </a:p>
        </p:txBody>
      </p:sp>
      <p:pic>
        <p:nvPicPr>
          <p:cNvPr id="75780" name="Picture 4" descr="j023826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0"/>
            <a:ext cx="2427287" cy="1433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/>
              <a:t>Цели и задачи</a:t>
            </a:r>
            <a:r>
              <a:rPr lang="ru-RU"/>
              <a:t>:</a:t>
            </a:r>
          </a:p>
        </p:txBody>
      </p:sp>
      <p:sp>
        <p:nvSpPr>
          <p:cNvPr id="307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400"/>
              <a:t>1. </a:t>
            </a:r>
            <a:r>
              <a:rPr lang="ru-RU" sz="2800"/>
              <a:t>  </a:t>
            </a:r>
            <a:r>
              <a:rPr lang="ru-RU" sz="2400"/>
              <a:t>Сплочение классного коллектива через реализацию совместного проекта.</a:t>
            </a:r>
          </a:p>
          <a:p>
            <a:pPr>
              <a:buFont typeface="Wingdings" pitchFamily="2" charset="2"/>
              <a:buNone/>
            </a:pPr>
            <a:r>
              <a:rPr lang="ru-RU" sz="2400"/>
              <a:t>2.   Воспитание чувства гордости и уважения к историческому прошлому своей страны, семьи.</a:t>
            </a:r>
          </a:p>
          <a:p>
            <a:pPr>
              <a:buFont typeface="Wingdings" pitchFamily="2" charset="2"/>
              <a:buNone/>
            </a:pPr>
            <a:r>
              <a:rPr lang="ru-RU" sz="2400"/>
              <a:t>3. Формирование положительных отношений и содружества между группами учащихся, способствовать приобретению умений межличностного общения и сотрудничества.</a:t>
            </a:r>
          </a:p>
          <a:p>
            <a:pPr>
              <a:buFont typeface="Wingdings" pitchFamily="2" charset="2"/>
              <a:buNone/>
            </a:pPr>
            <a:r>
              <a:rPr lang="ru-RU" sz="2400"/>
              <a:t>4. Развитие познавательных интересов, содействие накоплению знаний по предметам. Расширение кругозора учащихся.</a:t>
            </a:r>
          </a:p>
        </p:txBody>
      </p:sp>
      <p:pic>
        <p:nvPicPr>
          <p:cNvPr id="3077" name="Picture 5" descr="j0336396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247650"/>
            <a:ext cx="1296988" cy="1093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Эпиграф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3600" b="1" i="1"/>
              <a:t>Между живущих людей безымянным никто не бывает </a:t>
            </a:r>
          </a:p>
          <a:p>
            <a:pPr>
              <a:buFont typeface="Wingdings" pitchFamily="2" charset="2"/>
              <a:buNone/>
            </a:pPr>
            <a:r>
              <a:rPr lang="ru-RU" sz="3600" b="1" i="1"/>
              <a:t>Вовсе; в минуту рождения каждый, и низкий и знатный,</a:t>
            </a:r>
          </a:p>
          <a:p>
            <a:pPr>
              <a:buFont typeface="Wingdings" pitchFamily="2" charset="2"/>
              <a:buNone/>
            </a:pPr>
            <a:r>
              <a:rPr lang="ru-RU" sz="3600" b="1" i="1"/>
              <a:t>Имя своё от родителей в сладостный дар получает...</a:t>
            </a:r>
          </a:p>
          <a:p>
            <a:pPr>
              <a:buFont typeface="Wingdings" pitchFamily="2" charset="2"/>
              <a:buNone/>
            </a:pPr>
            <a:r>
              <a:rPr lang="ru-RU" sz="3600" i="1"/>
              <a:t>                                                                    </a:t>
            </a:r>
            <a:r>
              <a:rPr lang="ru-RU" sz="3600" b="1" i="1"/>
              <a:t>Гомер </a:t>
            </a:r>
            <a:r>
              <a:rPr lang="ru-RU" sz="3600" i="1"/>
              <a:t>                                                   </a:t>
            </a:r>
          </a:p>
        </p:txBody>
      </p:sp>
      <p:pic>
        <p:nvPicPr>
          <p:cNvPr id="4100" name="Picture 4" descr="j030539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82763" cy="1719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Предварительная работа: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ru-RU"/>
              <a:t>Подготовка макета визитной карточки.</a:t>
            </a:r>
          </a:p>
          <a:p>
            <a:pPr marL="609600" indent="-609600">
              <a:buFontTx/>
              <a:buAutoNum type="arabicPeriod"/>
            </a:pPr>
            <a:r>
              <a:rPr lang="ru-RU"/>
              <a:t>Проведение конкурса на создание проекта герба класса.</a:t>
            </a:r>
          </a:p>
          <a:p>
            <a:pPr marL="609600" indent="-609600">
              <a:buFontTx/>
              <a:buAutoNum type="arabicPeriod"/>
            </a:pPr>
            <a:r>
              <a:rPr lang="ru-RU"/>
              <a:t>Изучение родословной своей семьи. Подготовка и оформление материала о ветеранах войны и тружениках тыла.</a:t>
            </a:r>
          </a:p>
          <a:p>
            <a:pPr marL="609600" indent="-609600">
              <a:buFontTx/>
              <a:buAutoNum type="arabicPeriod"/>
            </a:pPr>
            <a:r>
              <a:rPr lang="ru-RU"/>
              <a:t>Привлечение к участию в проекте учителей-предметников, родителей.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/>
              <a:t>«Визитная карточка»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5400">
                <a:latin typeface="Monotype Corsiva" pitchFamily="66" charset="0"/>
              </a:rPr>
              <a:t>Наши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5400">
                <a:latin typeface="Monotype Corsiva" pitchFamily="66" charset="0"/>
              </a:rPr>
              <a:t>         прекрасные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5400">
                <a:latin typeface="Monotype Corsiva" pitchFamily="66" charset="0"/>
              </a:rPr>
              <a:t>                             имена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3600"/>
              <a:t>Подготовка визитной карточки с представлением своих увлечений, хобби.</a:t>
            </a:r>
          </a:p>
        </p:txBody>
      </p:sp>
      <p:pic>
        <p:nvPicPr>
          <p:cNvPr id="6148" name="Picture 4" descr="j028015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1412875"/>
            <a:ext cx="3079750" cy="2081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/>
              <a:t>«Великие тёзки имён»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Рубрику представляет учитель математики.</a:t>
            </a:r>
          </a:p>
          <a:p>
            <a:pPr>
              <a:buFont typeface="Wingdings" pitchFamily="2" charset="2"/>
              <a:buNone/>
            </a:pPr>
            <a:endParaRPr lang="ru-RU"/>
          </a:p>
          <a:p>
            <a:pPr>
              <a:buFont typeface="Wingdings" pitchFamily="2" charset="2"/>
              <a:buNone/>
            </a:pPr>
            <a:endParaRPr lang="ru-RU"/>
          </a:p>
          <a:p>
            <a:pPr>
              <a:buFont typeface="Wingdings" pitchFamily="2" charset="2"/>
              <a:buNone/>
            </a:pPr>
            <a:r>
              <a:rPr lang="ru-RU" sz="4800" i="1"/>
              <a:t>Что вы знаете о великих математиках и их открытиях?</a:t>
            </a:r>
          </a:p>
        </p:txBody>
      </p:sp>
      <p:pic>
        <p:nvPicPr>
          <p:cNvPr id="7172" name="Picture 4" descr="j023398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163763"/>
            <a:ext cx="3455988" cy="1925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/>
              <a:t>«Наши увлечения»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None/>
            </a:pPr>
            <a:endParaRPr lang="ru-RU"/>
          </a:p>
          <a:p>
            <a:pPr marL="609600" indent="-609600">
              <a:buFont typeface="Wingdings" pitchFamily="2" charset="2"/>
              <a:buNone/>
            </a:pPr>
            <a:endParaRPr lang="ru-RU"/>
          </a:p>
          <a:p>
            <a:pPr marL="609600" indent="-609600">
              <a:buFontTx/>
              <a:buAutoNum type="arabicPeriod"/>
            </a:pPr>
            <a:r>
              <a:rPr lang="ru-RU" sz="4800"/>
              <a:t>Сравнение увлечений учащихся.</a:t>
            </a:r>
          </a:p>
          <a:p>
            <a:pPr marL="609600" indent="-609600">
              <a:buFontTx/>
              <a:buAutoNum type="arabicPeriod"/>
            </a:pPr>
            <a:r>
              <a:rPr lang="ru-RU" sz="4800"/>
              <a:t>Блиц-интервью.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/>
              <a:t>«Из истории имён»</a:t>
            </a:r>
          </a:p>
        </p:txBody>
      </p:sp>
      <p:sp>
        <p:nvSpPr>
          <p:cNvPr id="921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z="3600"/>
              <a:t>Рубрику представляет учитель</a:t>
            </a:r>
          </a:p>
          <a:p>
            <a:pPr>
              <a:buFont typeface="Arial" charset="0"/>
              <a:buNone/>
            </a:pPr>
            <a:r>
              <a:rPr lang="ru-RU" sz="3600"/>
              <a:t>                                русского языка</a:t>
            </a:r>
            <a:r>
              <a:rPr lang="ru-RU"/>
              <a:t>.</a:t>
            </a:r>
          </a:p>
          <a:p>
            <a:pPr>
              <a:buFont typeface="Arial" charset="0"/>
              <a:buNone/>
            </a:pPr>
            <a:endParaRPr lang="ru-RU"/>
          </a:p>
          <a:p>
            <a:pPr>
              <a:buFont typeface="Arial" charset="0"/>
              <a:buNone/>
            </a:pPr>
            <a:r>
              <a:rPr lang="ru-RU" sz="5400" i="1"/>
              <a:t>Как возникли на Руси отчества и фамилии?</a:t>
            </a:r>
          </a:p>
        </p:txBody>
      </p:sp>
      <p:pic>
        <p:nvPicPr>
          <p:cNvPr id="9220" name="Picture 4" descr="j03125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2133600"/>
            <a:ext cx="1546225" cy="170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/>
              <a:t>«Имена и лица»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Рубрику представляет учитель       </a:t>
            </a:r>
          </a:p>
          <a:p>
            <a:pPr>
              <a:buFontTx/>
              <a:buNone/>
            </a:pPr>
            <a:r>
              <a:rPr lang="ru-RU"/>
              <a:t>                   изобразительного искусства.</a:t>
            </a:r>
          </a:p>
          <a:p>
            <a:pPr>
              <a:buFontTx/>
              <a:buNone/>
            </a:pPr>
            <a:endParaRPr lang="ru-RU"/>
          </a:p>
          <a:p>
            <a:pPr>
              <a:buFontTx/>
              <a:buNone/>
            </a:pPr>
            <a:r>
              <a:rPr lang="ru-RU" sz="5400" i="1"/>
              <a:t>Великие тёзки в портретах художников</a:t>
            </a:r>
          </a:p>
        </p:txBody>
      </p:sp>
      <p:pic>
        <p:nvPicPr>
          <p:cNvPr id="10244" name="Picture 4" descr="j025445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115888"/>
            <a:ext cx="2520950" cy="186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лен">
  <a:themeElements>
    <a:clrScheme name="Клен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Клен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notype Corsiva" pitchFamily="66" charset="0"/>
          </a:defRPr>
        </a:defPPr>
      </a:lstStyle>
    </a:lnDef>
  </a:objectDefaults>
  <a:extraClrSchemeLst>
    <a:extraClrScheme>
      <a:clrScheme name="Клен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лен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Разрез">
  <a:themeElements>
    <a:clrScheme name="Разрез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Разрез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notype Corsiva" pitchFamily="66" charset="0"/>
          </a:defRPr>
        </a:defPPr>
      </a:lstStyle>
    </a:lnDef>
  </a:objectDefaults>
  <a:extraClrSchemeLst>
    <a:extraClrScheme>
      <a:clrScheme name="Разрез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зрез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Склон">
  <a:themeElements>
    <a:clrScheme name="Склон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Склон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notype Corsiva" pitchFamily="66" charset="0"/>
          </a:defRPr>
        </a:defPPr>
      </a:lstStyle>
    </a:lnDef>
  </a:objectDefaults>
  <a:extraClrSchemeLst>
    <a:extraClrScheme>
      <a:clrScheme name="Склон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Облака">
  <a:themeElements>
    <a:clrScheme name="Облака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Обла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notype Corsiva" pitchFamily="66" charset="0"/>
          </a:defRPr>
        </a:defPPr>
      </a:lstStyle>
    </a:lnDef>
  </a:objectDefaults>
  <a:extraClrSchemeLst>
    <a:extraClrScheme>
      <a:clrScheme name="Облака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блака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Круги">
  <a:themeElements>
    <a:clrScheme name="Круги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Круг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notype Corsiva" pitchFamily="66" charset="0"/>
          </a:defRPr>
        </a:defPPr>
      </a:lstStyle>
    </a:lnDef>
  </a:objectDefaults>
  <a:extraClrSchemeLst>
    <a:extraClrScheme>
      <a:clrScheme name="Круги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уги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Сотрудничество">
  <a:themeElements>
    <a:clrScheme name="Сотрудничество 4">
      <a:dk1>
        <a:srgbClr val="006E6B"/>
      </a:dk1>
      <a:lt1>
        <a:srgbClr val="FFFFFF"/>
      </a:lt1>
      <a:dk2>
        <a:srgbClr val="006666"/>
      </a:dk2>
      <a:lt2>
        <a:srgbClr val="B9EFEE"/>
      </a:lt2>
      <a:accent1>
        <a:srgbClr val="33CCCC"/>
      </a:accent1>
      <a:accent2>
        <a:srgbClr val="6AB475"/>
      </a:accent2>
      <a:accent3>
        <a:srgbClr val="AAB8B8"/>
      </a:accent3>
      <a:accent4>
        <a:srgbClr val="DADADA"/>
      </a:accent4>
      <a:accent5>
        <a:srgbClr val="ADE2E2"/>
      </a:accent5>
      <a:accent6>
        <a:srgbClr val="5FA369"/>
      </a:accent6>
      <a:hlink>
        <a:srgbClr val="00FF99"/>
      </a:hlink>
      <a:folHlink>
        <a:srgbClr val="CCFF66"/>
      </a:folHlink>
    </a:clrScheme>
    <a:fontScheme name="Сотрудничество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notype Corsiva" pitchFamily="66" charset="0"/>
          </a:defRPr>
        </a:defPPr>
      </a:lstStyle>
    </a:lnDef>
  </a:objectDefaults>
  <a:extraClrSchemeLst>
    <a:extraClrScheme>
      <a:clrScheme name="Сотрудничество 1">
        <a:dk1>
          <a:srgbClr val="000078"/>
        </a:dk1>
        <a:lt1>
          <a:srgbClr val="FFFFFF"/>
        </a:lt1>
        <a:dk2>
          <a:srgbClr val="000066"/>
        </a:dk2>
        <a:lt2>
          <a:srgbClr val="CCECFF"/>
        </a:lt2>
        <a:accent1>
          <a:srgbClr val="0099CC"/>
        </a:accent1>
        <a:accent2>
          <a:srgbClr val="008080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007373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трудничество 2">
        <a:dk1>
          <a:srgbClr val="0000A6"/>
        </a:dk1>
        <a:lt1>
          <a:srgbClr val="FFFFFF"/>
        </a:lt1>
        <a:dk2>
          <a:srgbClr val="000099"/>
        </a:dk2>
        <a:lt2>
          <a:srgbClr val="CCFFFF"/>
        </a:lt2>
        <a:accent1>
          <a:srgbClr val="00CCFF"/>
        </a:accent1>
        <a:accent2>
          <a:srgbClr val="FFE701"/>
        </a:accent2>
        <a:accent3>
          <a:srgbClr val="AAAACA"/>
        </a:accent3>
        <a:accent4>
          <a:srgbClr val="DADADA"/>
        </a:accent4>
        <a:accent5>
          <a:srgbClr val="AAE2FF"/>
        </a:accent5>
        <a:accent6>
          <a:srgbClr val="E7D101"/>
        </a:accent6>
        <a:hlink>
          <a:srgbClr val="FFCC66"/>
        </a:hlink>
        <a:folHlink>
          <a:srgbClr val="00CA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трудничество 3">
        <a:dk1>
          <a:srgbClr val="000000"/>
        </a:dk1>
        <a:lt1>
          <a:srgbClr val="E0EBF6"/>
        </a:lt1>
        <a:dk2>
          <a:srgbClr val="77A4AF"/>
        </a:dk2>
        <a:lt2>
          <a:srgbClr val="F3F7FB"/>
        </a:lt2>
        <a:accent1>
          <a:srgbClr val="B9C4D7"/>
        </a:accent1>
        <a:accent2>
          <a:srgbClr val="B1A1C5"/>
        </a:accent2>
        <a:accent3>
          <a:srgbClr val="EDF3FA"/>
        </a:accent3>
        <a:accent4>
          <a:srgbClr val="000000"/>
        </a:accent4>
        <a:accent5>
          <a:srgbClr val="D9DEE8"/>
        </a:accent5>
        <a:accent6>
          <a:srgbClr val="A091B2"/>
        </a:accent6>
        <a:hlink>
          <a:srgbClr val="3F2FB5"/>
        </a:hlink>
        <a:folHlink>
          <a:srgbClr val="3189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отрудничество 4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33CCCC"/>
        </a:accent1>
        <a:accent2>
          <a:srgbClr val="6AB475"/>
        </a:accent2>
        <a:accent3>
          <a:srgbClr val="AAB8B8"/>
        </a:accent3>
        <a:accent4>
          <a:srgbClr val="DADADA"/>
        </a:accent4>
        <a:accent5>
          <a:srgbClr val="ADE2E2"/>
        </a:accent5>
        <a:accent6>
          <a:srgbClr val="5FA369"/>
        </a:accent6>
        <a:hlink>
          <a:srgbClr val="00FF99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трудничество 5">
        <a:dk1>
          <a:srgbClr val="8ABA8D"/>
        </a:dk1>
        <a:lt1>
          <a:srgbClr val="FFFFFF"/>
        </a:lt1>
        <a:dk2>
          <a:srgbClr val="6FB56D"/>
        </a:dk2>
        <a:lt2>
          <a:srgbClr val="DCF1F4"/>
        </a:lt2>
        <a:accent1>
          <a:srgbClr val="2E7E2E"/>
        </a:accent1>
        <a:accent2>
          <a:srgbClr val="25735D"/>
        </a:accent2>
        <a:accent3>
          <a:srgbClr val="BBD7BA"/>
        </a:accent3>
        <a:accent4>
          <a:srgbClr val="DADADA"/>
        </a:accent4>
        <a:accent5>
          <a:srgbClr val="ADC0AD"/>
        </a:accent5>
        <a:accent6>
          <a:srgbClr val="206853"/>
        </a:accent6>
        <a:hlink>
          <a:srgbClr val="FFFF00"/>
        </a:hlink>
        <a:folHlink>
          <a:srgbClr val="FFF4B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трудничество 6">
        <a:dk1>
          <a:srgbClr val="005400"/>
        </a:dk1>
        <a:lt1>
          <a:srgbClr val="FFFFFF"/>
        </a:lt1>
        <a:dk2>
          <a:srgbClr val="004800"/>
        </a:dk2>
        <a:lt2>
          <a:srgbClr val="D6D8C0"/>
        </a:lt2>
        <a:accent1>
          <a:srgbClr val="339933"/>
        </a:accent1>
        <a:accent2>
          <a:srgbClr val="7D8C70"/>
        </a:accent2>
        <a:accent3>
          <a:srgbClr val="AAB1AA"/>
        </a:accent3>
        <a:accent4>
          <a:srgbClr val="DADADA"/>
        </a:accent4>
        <a:accent5>
          <a:srgbClr val="ADCAAD"/>
        </a:accent5>
        <a:accent6>
          <a:srgbClr val="717E65"/>
        </a:accent6>
        <a:hlink>
          <a:srgbClr val="CCCC00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трудничество 7">
        <a:dk1>
          <a:srgbClr val="000000"/>
        </a:dk1>
        <a:lt1>
          <a:srgbClr val="F5F0BD"/>
        </a:lt1>
        <a:dk2>
          <a:srgbClr val="BD9D69"/>
        </a:dk2>
        <a:lt2>
          <a:srgbClr val="FFFFCC"/>
        </a:lt2>
        <a:accent1>
          <a:srgbClr val="CDBB77"/>
        </a:accent1>
        <a:accent2>
          <a:srgbClr val="F8EBD0"/>
        </a:accent2>
        <a:accent3>
          <a:srgbClr val="F9F6DB"/>
        </a:accent3>
        <a:accent4>
          <a:srgbClr val="000000"/>
        </a:accent4>
        <a:accent5>
          <a:srgbClr val="E3DABD"/>
        </a:accent5>
        <a:accent6>
          <a:srgbClr val="E1D5BC"/>
        </a:accent6>
        <a:hlink>
          <a:srgbClr val="FF9900"/>
        </a:hlink>
        <a:folHlink>
          <a:srgbClr val="C64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отрудничество 8">
        <a:dk1>
          <a:srgbClr val="000000"/>
        </a:dk1>
        <a:lt1>
          <a:srgbClr val="E2DDD4"/>
        </a:lt1>
        <a:dk2>
          <a:srgbClr val="000000"/>
        </a:dk2>
        <a:lt2>
          <a:srgbClr val="EFEBE3"/>
        </a:lt2>
        <a:accent1>
          <a:srgbClr val="F2F2F2"/>
        </a:accent1>
        <a:accent2>
          <a:srgbClr val="C4AD74"/>
        </a:accent2>
        <a:accent3>
          <a:srgbClr val="EEEBE6"/>
        </a:accent3>
        <a:accent4>
          <a:srgbClr val="000000"/>
        </a:accent4>
        <a:accent5>
          <a:srgbClr val="F7F7F7"/>
        </a:accent5>
        <a:accent6>
          <a:srgbClr val="B19C68"/>
        </a:accent6>
        <a:hlink>
          <a:srgbClr val="A46032"/>
        </a:hlink>
        <a:folHlink>
          <a:srgbClr val="8F8E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отрудничество 9">
        <a:dk1>
          <a:srgbClr val="8A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5831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4AD"/>
        </a:accent5>
        <a:accent6>
          <a:srgbClr val="B24B36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Глобус">
  <a:themeElements>
    <a:clrScheme name="Глобус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Глобус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notype Corsiva" pitchFamily="66" charset="0"/>
          </a:defRPr>
        </a:defPPr>
      </a:lstStyle>
    </a:lnDef>
  </a:objectDefaults>
  <a:extraClrSchemeLst>
    <a:extraClrScheme>
      <a:clrScheme name="Глобус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План">
  <a:themeElements>
    <a:clrScheme name="План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План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notype Corsiva" pitchFamily="66" charset="0"/>
          </a:defRPr>
        </a:defPPr>
      </a:lstStyle>
    </a:lnDef>
  </a:objectDefaults>
  <a:extraClrSchemeLst>
    <a:extraClrScheme>
      <a:clrScheme name="План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лан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лан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Граница">
  <a:themeElements>
    <a:clrScheme name="Граница 2">
      <a:dk1>
        <a:srgbClr val="5B5D6B"/>
      </a:dk1>
      <a:lt1>
        <a:srgbClr val="FFFFFF"/>
      </a:lt1>
      <a:dk2>
        <a:srgbClr val="5A5C6C"/>
      </a:dk2>
      <a:lt2>
        <a:srgbClr val="FFFFCC"/>
      </a:lt2>
      <a:accent1>
        <a:srgbClr val="9966FF"/>
      </a:accent1>
      <a:accent2>
        <a:srgbClr val="9383B3"/>
      </a:accent2>
      <a:accent3>
        <a:srgbClr val="B5B5BA"/>
      </a:accent3>
      <a:accent4>
        <a:srgbClr val="DADADA"/>
      </a:accent4>
      <a:accent5>
        <a:srgbClr val="CAB8FF"/>
      </a:accent5>
      <a:accent6>
        <a:srgbClr val="8576A2"/>
      </a:accent6>
      <a:hlink>
        <a:srgbClr val="A3C145"/>
      </a:hlink>
      <a:folHlink>
        <a:srgbClr val="6FA9B7"/>
      </a:folHlink>
    </a:clrScheme>
    <a:fontScheme name="Границ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notype Corsiva" pitchFamily="66" charset="0"/>
          </a:defRPr>
        </a:defPPr>
      </a:lstStyle>
    </a:lnDef>
  </a:objectDefaults>
  <a:extraClrSchemeLst>
    <a:extraClrScheme>
      <a:clrScheme name="Граница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Граница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notype Corsiva" pitchFamily="66" charset="0"/>
          </a:defRPr>
        </a:defPPr>
      </a:lstStyle>
    </a:lnDef>
  </a:objectDefaults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Кимоно">
  <a:themeElements>
    <a:clrScheme name="Кимоно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Кимоно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notype Corsiva" pitchFamily="66" charset="0"/>
          </a:defRPr>
        </a:defPPr>
      </a:lstStyle>
    </a:lnDef>
  </a:objectDefaults>
  <a:extraClrSchemeLst>
    <a:extraClrScheme>
      <a:clrScheme name="Кимоно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Competition</Template>
  <TotalTime>150</TotalTime>
  <Words>488</Words>
  <Application>Microsoft Office PowerPoint</Application>
  <PresentationFormat>Экран (4:3)</PresentationFormat>
  <Paragraphs>69</Paragraphs>
  <Slides>14</Slides>
  <Notes>0</Notes>
  <HiddenSlides>0</HiddenSlides>
  <MMClips>3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33" baseType="lpstr">
      <vt:lpstr>Arial</vt:lpstr>
      <vt:lpstr>Times New Roman</vt:lpstr>
      <vt:lpstr>Wingdings</vt:lpstr>
      <vt:lpstr>Garamond</vt:lpstr>
      <vt:lpstr>Verdana</vt:lpstr>
      <vt:lpstr>Tahoma</vt:lpstr>
      <vt:lpstr>Monotype Corsiva</vt:lpstr>
      <vt:lpstr>Клен</vt:lpstr>
      <vt:lpstr>Облака</vt:lpstr>
      <vt:lpstr>Круги</vt:lpstr>
      <vt:lpstr>Сотрудничество</vt:lpstr>
      <vt:lpstr>Глобус</vt:lpstr>
      <vt:lpstr>План</vt:lpstr>
      <vt:lpstr>Граница</vt:lpstr>
      <vt:lpstr>Океан</vt:lpstr>
      <vt:lpstr>Кимоно</vt:lpstr>
      <vt:lpstr>Разрез</vt:lpstr>
      <vt:lpstr>Склон</vt:lpstr>
      <vt:lpstr>CorelDRAW 12.0 Graphic</vt:lpstr>
      <vt:lpstr>Тема проекта:  «Ангел в доме»</vt:lpstr>
      <vt:lpstr>Цели и задачи:</vt:lpstr>
      <vt:lpstr>Эпиграф </vt:lpstr>
      <vt:lpstr>Предварительная работа:</vt:lpstr>
      <vt:lpstr>«Визитная карточка»</vt:lpstr>
      <vt:lpstr>«Великие тёзки имён»</vt:lpstr>
      <vt:lpstr>«Наши увлечения»</vt:lpstr>
      <vt:lpstr>«Из истории имён»</vt:lpstr>
      <vt:lpstr>«Имена и лица»</vt:lpstr>
      <vt:lpstr>«Имена славы и памяти»</vt:lpstr>
      <vt:lpstr>«Классный герб»</vt:lpstr>
      <vt:lpstr>«Именинный пирог»</vt:lpstr>
      <vt:lpstr>Вывод:</vt:lpstr>
      <vt:lpstr>Литература:</vt:lpstr>
    </vt:vector>
  </TitlesOfParts>
  <Company>г. Петровск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проекта:  «Ангел в доме»</dc:title>
  <dc:creator>Юлия Олегова Воробьева</dc:creator>
  <cp:lastModifiedBy>user</cp:lastModifiedBy>
  <cp:revision>9</cp:revision>
  <dcterms:created xsi:type="dcterms:W3CDTF">2006-12-02T10:52:23Z</dcterms:created>
  <dcterms:modified xsi:type="dcterms:W3CDTF">2012-08-28T11:10:44Z</dcterms:modified>
</cp:coreProperties>
</file>